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5"/>
    <p:sldMasterId id="2147483751" r:id="rId6"/>
    <p:sldMasterId id="2147483818" r:id="rId7"/>
  </p:sldMasterIdLst>
  <p:notesMasterIdLst>
    <p:notesMasterId r:id="rId37"/>
  </p:notesMasterIdLst>
  <p:sldIdLst>
    <p:sldId id="778" r:id="rId8"/>
    <p:sldId id="814" r:id="rId9"/>
    <p:sldId id="758" r:id="rId10"/>
    <p:sldId id="812" r:id="rId11"/>
    <p:sldId id="6548" r:id="rId12"/>
    <p:sldId id="6544" r:id="rId13"/>
    <p:sldId id="256" r:id="rId14"/>
    <p:sldId id="257" r:id="rId15"/>
    <p:sldId id="268" r:id="rId16"/>
    <p:sldId id="265" r:id="rId17"/>
    <p:sldId id="277" r:id="rId18"/>
    <p:sldId id="267" r:id="rId19"/>
    <p:sldId id="6547" r:id="rId20"/>
    <p:sldId id="275" r:id="rId21"/>
    <p:sldId id="276" r:id="rId22"/>
    <p:sldId id="279" r:id="rId23"/>
    <p:sldId id="278" r:id="rId24"/>
    <p:sldId id="6536" r:id="rId25"/>
    <p:sldId id="627" r:id="rId26"/>
    <p:sldId id="628" r:id="rId27"/>
    <p:sldId id="629" r:id="rId28"/>
    <p:sldId id="633" r:id="rId29"/>
    <p:sldId id="271" r:id="rId30"/>
    <p:sldId id="6537" r:id="rId31"/>
    <p:sldId id="274" r:id="rId32"/>
    <p:sldId id="634" r:id="rId33"/>
    <p:sldId id="266" r:id="rId34"/>
    <p:sldId id="6545" r:id="rId35"/>
    <p:sldId id="654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47" autoAdjust="0"/>
    <p:restoredTop sz="93817" autoAdjust="0"/>
  </p:normalViewPr>
  <p:slideViewPr>
    <p:cSldViewPr snapToGrid="0">
      <p:cViewPr varScale="1">
        <p:scale>
          <a:sx n="63" d="100"/>
          <a:sy n="63" d="100"/>
        </p:scale>
        <p:origin x="2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hyperlink" Target="mailto:sales@datainnovations.com" TargetMode="External"/><Relationship Id="rId5" Type="http://schemas.openxmlformats.org/officeDocument/2006/relationships/image" Target="../media/image34.svg"/><Relationship Id="rId4"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5" Type="http://schemas.openxmlformats.org/officeDocument/2006/relationships/hyperlink" Target="mailto:sales@datainnovations.com" TargetMode="External"/><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0FF7C-C76B-4F07-8BA5-94AC38A39510}"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3AA184-E86A-4004-A934-EBF5CED4601E}">
      <dgm:prSet/>
      <dgm:spPr/>
      <dgm:t>
        <a:bodyPr/>
        <a:lstStyle/>
        <a:p>
          <a:pPr>
            <a:defRPr b="1"/>
          </a:pPr>
          <a:r>
            <a:rPr lang="en-US"/>
            <a:t>DI is actively looking for facilities to partner with us for:</a:t>
          </a:r>
        </a:p>
      </dgm:t>
    </dgm:pt>
    <dgm:pt modelId="{737DE22E-FA93-46FC-A45E-DC9983FE8564}" type="parTrans" cxnId="{388A7A26-1217-4B2F-A219-434A803D0DBE}">
      <dgm:prSet/>
      <dgm:spPr/>
      <dgm:t>
        <a:bodyPr/>
        <a:lstStyle/>
        <a:p>
          <a:endParaRPr lang="en-US"/>
        </a:p>
      </dgm:t>
    </dgm:pt>
    <dgm:pt modelId="{046AE25A-32EB-4B60-BC6B-F38A58748823}" type="sibTrans" cxnId="{388A7A26-1217-4B2F-A219-434A803D0DBE}">
      <dgm:prSet/>
      <dgm:spPr/>
      <dgm:t>
        <a:bodyPr/>
        <a:lstStyle/>
        <a:p>
          <a:endParaRPr lang="en-US"/>
        </a:p>
      </dgm:t>
    </dgm:pt>
    <dgm:pt modelId="{E98F0741-B637-4321-91FE-05B72744B161}">
      <dgm:prSet/>
      <dgm:spPr/>
      <dgm:t>
        <a:bodyPr/>
        <a:lstStyle/>
        <a:p>
          <a:r>
            <a:rPr lang="en-US"/>
            <a:t>Evaluation of pool workflow requirements</a:t>
          </a:r>
        </a:p>
      </dgm:t>
    </dgm:pt>
    <dgm:pt modelId="{DE522723-7FC3-49F3-95F6-DF590CF0DC8F}" type="parTrans" cxnId="{3EEAB67E-167B-4653-9849-A3DA172A8972}">
      <dgm:prSet/>
      <dgm:spPr/>
      <dgm:t>
        <a:bodyPr/>
        <a:lstStyle/>
        <a:p>
          <a:endParaRPr lang="en-US"/>
        </a:p>
      </dgm:t>
    </dgm:pt>
    <dgm:pt modelId="{C329DA4B-31A0-4261-B954-2EADE9B0FF24}" type="sibTrans" cxnId="{3EEAB67E-167B-4653-9849-A3DA172A8972}">
      <dgm:prSet/>
      <dgm:spPr/>
      <dgm:t>
        <a:bodyPr/>
        <a:lstStyle/>
        <a:p>
          <a:endParaRPr lang="en-US"/>
        </a:p>
      </dgm:t>
    </dgm:pt>
    <dgm:pt modelId="{8EB3120B-BF9B-427E-827D-98EFC9DE422F}">
      <dgm:prSet/>
      <dgm:spPr/>
      <dgm:t>
        <a:bodyPr/>
        <a:lstStyle/>
        <a:p>
          <a:r>
            <a:rPr lang="en-US"/>
            <a:t>Potential beta testing participants for a proposed pooling feature in Instrument Manager</a:t>
          </a:r>
        </a:p>
      </dgm:t>
    </dgm:pt>
    <dgm:pt modelId="{F2ADC8B8-23DD-49FB-9677-E36DD4C38B7D}" type="parTrans" cxnId="{1EBE73AE-29D3-47C3-ABED-A3508E2D26D3}">
      <dgm:prSet/>
      <dgm:spPr/>
      <dgm:t>
        <a:bodyPr/>
        <a:lstStyle/>
        <a:p>
          <a:endParaRPr lang="en-US"/>
        </a:p>
      </dgm:t>
    </dgm:pt>
    <dgm:pt modelId="{C57EEB69-3CC2-4872-98D7-686581B037A7}" type="sibTrans" cxnId="{1EBE73AE-29D3-47C3-ABED-A3508E2D26D3}">
      <dgm:prSet/>
      <dgm:spPr/>
      <dgm:t>
        <a:bodyPr/>
        <a:lstStyle/>
        <a:p>
          <a:endParaRPr lang="en-US"/>
        </a:p>
      </dgm:t>
    </dgm:pt>
    <dgm:pt modelId="{05A15939-5893-4E3F-87E0-7B5B308487E7}">
      <dgm:prSet/>
      <dgm:spPr/>
      <dgm:t>
        <a:bodyPr/>
        <a:lstStyle/>
        <a:p>
          <a:pPr>
            <a:defRPr b="1"/>
          </a:pPr>
          <a:r>
            <a:rPr lang="en-US" dirty="0"/>
            <a:t>If interested, please reach out to your sales representative or contact:</a:t>
          </a:r>
        </a:p>
      </dgm:t>
    </dgm:pt>
    <dgm:pt modelId="{A283E7DF-9FFA-4DC3-8EC2-F34F8CBF6D35}" type="parTrans" cxnId="{985D4A8F-B523-4565-89A9-205C912C983A}">
      <dgm:prSet/>
      <dgm:spPr/>
      <dgm:t>
        <a:bodyPr/>
        <a:lstStyle/>
        <a:p>
          <a:endParaRPr lang="en-US"/>
        </a:p>
      </dgm:t>
    </dgm:pt>
    <dgm:pt modelId="{C7A12C35-3D9A-4481-9A56-AE53CE8C16C3}" type="sibTrans" cxnId="{985D4A8F-B523-4565-89A9-205C912C983A}">
      <dgm:prSet/>
      <dgm:spPr/>
      <dgm:t>
        <a:bodyPr/>
        <a:lstStyle/>
        <a:p>
          <a:endParaRPr lang="en-US"/>
        </a:p>
      </dgm:t>
    </dgm:pt>
    <dgm:pt modelId="{87A15C9A-9E62-4217-9178-B53F181455D4}">
      <dgm:prSet/>
      <dgm:spPr/>
      <dgm:t>
        <a:bodyPr/>
        <a:lstStyle/>
        <a:p>
          <a:r>
            <a:rPr lang="en-US">
              <a:hlinkClick xmlns:r="http://schemas.openxmlformats.org/officeDocument/2006/relationships" r:id="rId1"/>
            </a:rPr>
            <a:t>sales@datainnovations.com</a:t>
          </a:r>
          <a:r>
            <a:rPr lang="en-US"/>
            <a:t> for more details</a:t>
          </a:r>
        </a:p>
      </dgm:t>
    </dgm:pt>
    <dgm:pt modelId="{329434C2-4574-42ED-B920-81B40F87213A}" type="parTrans" cxnId="{C7D8DB01-5B47-4B43-B8B5-38BFCCCCC9AE}">
      <dgm:prSet/>
      <dgm:spPr/>
      <dgm:t>
        <a:bodyPr/>
        <a:lstStyle/>
        <a:p>
          <a:endParaRPr lang="en-US"/>
        </a:p>
      </dgm:t>
    </dgm:pt>
    <dgm:pt modelId="{D2CC4AEC-7F7C-4820-B0A4-BBF6642A4DA3}" type="sibTrans" cxnId="{C7D8DB01-5B47-4B43-B8B5-38BFCCCCC9AE}">
      <dgm:prSet/>
      <dgm:spPr/>
      <dgm:t>
        <a:bodyPr/>
        <a:lstStyle/>
        <a:p>
          <a:endParaRPr lang="en-US"/>
        </a:p>
      </dgm:t>
    </dgm:pt>
    <dgm:pt modelId="{42B5B93C-2A9B-4210-BA23-55D67E6FFE3B}" type="pres">
      <dgm:prSet presAssocID="{CA90FF7C-C76B-4F07-8BA5-94AC38A39510}" presName="root" presStyleCnt="0">
        <dgm:presLayoutVars>
          <dgm:dir/>
          <dgm:resizeHandles val="exact"/>
        </dgm:presLayoutVars>
      </dgm:prSet>
      <dgm:spPr/>
    </dgm:pt>
    <dgm:pt modelId="{0F7B33C2-C662-4911-BA5F-D38E76BEDC74}" type="pres">
      <dgm:prSet presAssocID="{EB3AA184-E86A-4004-A934-EBF5CED4601E}" presName="compNode" presStyleCnt="0"/>
      <dgm:spPr/>
    </dgm:pt>
    <dgm:pt modelId="{88D0EC3F-A575-4ED5-868F-A911845DB83B}" type="pres">
      <dgm:prSet presAssocID="{EB3AA184-E86A-4004-A934-EBF5CED4601E}"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Users"/>
        </a:ext>
      </dgm:extLst>
    </dgm:pt>
    <dgm:pt modelId="{7427D90A-DF97-47AB-8E0D-47D81B7F47E9}" type="pres">
      <dgm:prSet presAssocID="{EB3AA184-E86A-4004-A934-EBF5CED4601E}" presName="iconSpace" presStyleCnt="0"/>
      <dgm:spPr/>
    </dgm:pt>
    <dgm:pt modelId="{A0B6749E-157C-4082-8DDE-BE40EFD3767C}" type="pres">
      <dgm:prSet presAssocID="{EB3AA184-E86A-4004-A934-EBF5CED4601E}" presName="parTx" presStyleLbl="revTx" presStyleIdx="0" presStyleCnt="4">
        <dgm:presLayoutVars>
          <dgm:chMax val="0"/>
          <dgm:chPref val="0"/>
        </dgm:presLayoutVars>
      </dgm:prSet>
      <dgm:spPr/>
    </dgm:pt>
    <dgm:pt modelId="{16BB3279-D2C4-47AA-91FD-FE8CC0055C68}" type="pres">
      <dgm:prSet presAssocID="{EB3AA184-E86A-4004-A934-EBF5CED4601E}" presName="txSpace" presStyleCnt="0"/>
      <dgm:spPr/>
    </dgm:pt>
    <dgm:pt modelId="{8C983EA1-2633-4B2D-A0B5-84398184143F}" type="pres">
      <dgm:prSet presAssocID="{EB3AA184-E86A-4004-A934-EBF5CED4601E}" presName="desTx" presStyleLbl="revTx" presStyleIdx="1" presStyleCnt="4">
        <dgm:presLayoutVars/>
      </dgm:prSet>
      <dgm:spPr/>
    </dgm:pt>
    <dgm:pt modelId="{7C77CEF0-6A10-4BC0-A803-63D09389C239}" type="pres">
      <dgm:prSet presAssocID="{046AE25A-32EB-4B60-BC6B-F38A58748823}" presName="sibTrans" presStyleCnt="0"/>
      <dgm:spPr/>
    </dgm:pt>
    <dgm:pt modelId="{937445E9-89DB-49F0-A7E2-46D1B0C4DD7B}" type="pres">
      <dgm:prSet presAssocID="{05A15939-5893-4E3F-87E0-7B5B308487E7}" presName="compNode" presStyleCnt="0"/>
      <dgm:spPr/>
    </dgm:pt>
    <dgm:pt modelId="{173EF1F4-BA5C-4F1B-8084-A911454569A5}" type="pres">
      <dgm:prSet presAssocID="{05A15939-5893-4E3F-87E0-7B5B308487E7}"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nvelope"/>
        </a:ext>
      </dgm:extLst>
    </dgm:pt>
    <dgm:pt modelId="{35ADF695-A417-4B25-B654-698EBE4D3C04}" type="pres">
      <dgm:prSet presAssocID="{05A15939-5893-4E3F-87E0-7B5B308487E7}" presName="iconSpace" presStyleCnt="0"/>
      <dgm:spPr/>
    </dgm:pt>
    <dgm:pt modelId="{BF1E39E6-C256-4195-B3A8-23AEC51EBED0}" type="pres">
      <dgm:prSet presAssocID="{05A15939-5893-4E3F-87E0-7B5B308487E7}" presName="parTx" presStyleLbl="revTx" presStyleIdx="2" presStyleCnt="4">
        <dgm:presLayoutVars>
          <dgm:chMax val="0"/>
          <dgm:chPref val="0"/>
        </dgm:presLayoutVars>
      </dgm:prSet>
      <dgm:spPr/>
    </dgm:pt>
    <dgm:pt modelId="{EBB0853F-7C3D-447B-A1D0-F44024FFC3A8}" type="pres">
      <dgm:prSet presAssocID="{05A15939-5893-4E3F-87E0-7B5B308487E7}" presName="txSpace" presStyleCnt="0"/>
      <dgm:spPr/>
    </dgm:pt>
    <dgm:pt modelId="{66693CEC-6DFD-47DC-8E1C-488286B3B7A8}" type="pres">
      <dgm:prSet presAssocID="{05A15939-5893-4E3F-87E0-7B5B308487E7}" presName="desTx" presStyleLbl="revTx" presStyleIdx="3" presStyleCnt="4">
        <dgm:presLayoutVars/>
      </dgm:prSet>
      <dgm:spPr/>
    </dgm:pt>
  </dgm:ptLst>
  <dgm:cxnLst>
    <dgm:cxn modelId="{C7D8DB01-5B47-4B43-B8B5-38BFCCCCC9AE}" srcId="{05A15939-5893-4E3F-87E0-7B5B308487E7}" destId="{87A15C9A-9E62-4217-9178-B53F181455D4}" srcOrd="0" destOrd="0" parTransId="{329434C2-4574-42ED-B920-81B40F87213A}" sibTransId="{D2CC4AEC-7F7C-4820-B0A4-BBF6642A4DA3}"/>
    <dgm:cxn modelId="{388A7A26-1217-4B2F-A219-434A803D0DBE}" srcId="{CA90FF7C-C76B-4F07-8BA5-94AC38A39510}" destId="{EB3AA184-E86A-4004-A934-EBF5CED4601E}" srcOrd="0" destOrd="0" parTransId="{737DE22E-FA93-46FC-A45E-DC9983FE8564}" sibTransId="{046AE25A-32EB-4B60-BC6B-F38A58748823}"/>
    <dgm:cxn modelId="{DC54D526-354A-4A9E-A147-C3670A1FD059}" type="presOf" srcId="{8EB3120B-BF9B-427E-827D-98EFC9DE422F}" destId="{8C983EA1-2633-4B2D-A0B5-84398184143F}" srcOrd="0" destOrd="1" presId="urn:microsoft.com/office/officeart/2018/2/layout/IconLabelDescriptionList"/>
    <dgm:cxn modelId="{3EEAB67E-167B-4653-9849-A3DA172A8972}" srcId="{EB3AA184-E86A-4004-A934-EBF5CED4601E}" destId="{E98F0741-B637-4321-91FE-05B72744B161}" srcOrd="0" destOrd="0" parTransId="{DE522723-7FC3-49F3-95F6-DF590CF0DC8F}" sibTransId="{C329DA4B-31A0-4261-B954-2EADE9B0FF24}"/>
    <dgm:cxn modelId="{4DCA0885-04C4-4E6C-8866-9880D2D77F4E}" type="presOf" srcId="{05A15939-5893-4E3F-87E0-7B5B308487E7}" destId="{BF1E39E6-C256-4195-B3A8-23AEC51EBED0}" srcOrd="0" destOrd="0" presId="urn:microsoft.com/office/officeart/2018/2/layout/IconLabelDescriptionList"/>
    <dgm:cxn modelId="{985D4A8F-B523-4565-89A9-205C912C983A}" srcId="{CA90FF7C-C76B-4F07-8BA5-94AC38A39510}" destId="{05A15939-5893-4E3F-87E0-7B5B308487E7}" srcOrd="1" destOrd="0" parTransId="{A283E7DF-9FFA-4DC3-8EC2-F34F8CBF6D35}" sibTransId="{C7A12C35-3D9A-4481-9A56-AE53CE8C16C3}"/>
    <dgm:cxn modelId="{1EBE73AE-29D3-47C3-ABED-A3508E2D26D3}" srcId="{EB3AA184-E86A-4004-A934-EBF5CED4601E}" destId="{8EB3120B-BF9B-427E-827D-98EFC9DE422F}" srcOrd="1" destOrd="0" parTransId="{F2ADC8B8-23DD-49FB-9677-E36DD4C38B7D}" sibTransId="{C57EEB69-3CC2-4872-98D7-686581B037A7}"/>
    <dgm:cxn modelId="{6919A5C0-39B9-46B6-BF53-0D87F5EB280B}" type="presOf" srcId="{E98F0741-B637-4321-91FE-05B72744B161}" destId="{8C983EA1-2633-4B2D-A0B5-84398184143F}" srcOrd="0" destOrd="0" presId="urn:microsoft.com/office/officeart/2018/2/layout/IconLabelDescriptionList"/>
    <dgm:cxn modelId="{993529C8-1BCE-4454-8588-109DE5E5611D}" type="presOf" srcId="{87A15C9A-9E62-4217-9178-B53F181455D4}" destId="{66693CEC-6DFD-47DC-8E1C-488286B3B7A8}" srcOrd="0" destOrd="0" presId="urn:microsoft.com/office/officeart/2018/2/layout/IconLabelDescriptionList"/>
    <dgm:cxn modelId="{F0402ED6-F783-43B8-9230-10D183A79842}" type="presOf" srcId="{EB3AA184-E86A-4004-A934-EBF5CED4601E}" destId="{A0B6749E-157C-4082-8DDE-BE40EFD3767C}" srcOrd="0" destOrd="0" presId="urn:microsoft.com/office/officeart/2018/2/layout/IconLabelDescriptionList"/>
    <dgm:cxn modelId="{43DBABEC-1FBC-48C6-AE63-C50F2EDFA34A}" type="presOf" srcId="{CA90FF7C-C76B-4F07-8BA5-94AC38A39510}" destId="{42B5B93C-2A9B-4210-BA23-55D67E6FFE3B}" srcOrd="0" destOrd="0" presId="urn:microsoft.com/office/officeart/2018/2/layout/IconLabelDescriptionList"/>
    <dgm:cxn modelId="{E77A1186-6128-4E6A-B54B-6F61AFF2B9CA}" type="presParOf" srcId="{42B5B93C-2A9B-4210-BA23-55D67E6FFE3B}" destId="{0F7B33C2-C662-4911-BA5F-D38E76BEDC74}" srcOrd="0" destOrd="0" presId="urn:microsoft.com/office/officeart/2018/2/layout/IconLabelDescriptionList"/>
    <dgm:cxn modelId="{DEF8DC72-C7C8-40B4-8690-C1DAA592F774}" type="presParOf" srcId="{0F7B33C2-C662-4911-BA5F-D38E76BEDC74}" destId="{88D0EC3F-A575-4ED5-868F-A911845DB83B}" srcOrd="0" destOrd="0" presId="urn:microsoft.com/office/officeart/2018/2/layout/IconLabelDescriptionList"/>
    <dgm:cxn modelId="{955BC464-EDDD-413E-8C2C-AC286DBBFCBD}" type="presParOf" srcId="{0F7B33C2-C662-4911-BA5F-D38E76BEDC74}" destId="{7427D90A-DF97-47AB-8E0D-47D81B7F47E9}" srcOrd="1" destOrd="0" presId="urn:microsoft.com/office/officeart/2018/2/layout/IconLabelDescriptionList"/>
    <dgm:cxn modelId="{21811E2A-C6CA-4E18-BC6E-A1005E1581DD}" type="presParOf" srcId="{0F7B33C2-C662-4911-BA5F-D38E76BEDC74}" destId="{A0B6749E-157C-4082-8DDE-BE40EFD3767C}" srcOrd="2" destOrd="0" presId="urn:microsoft.com/office/officeart/2018/2/layout/IconLabelDescriptionList"/>
    <dgm:cxn modelId="{8D77301D-BB1F-4115-B44F-B9378CC25FB9}" type="presParOf" srcId="{0F7B33C2-C662-4911-BA5F-D38E76BEDC74}" destId="{16BB3279-D2C4-47AA-91FD-FE8CC0055C68}" srcOrd="3" destOrd="0" presId="urn:microsoft.com/office/officeart/2018/2/layout/IconLabelDescriptionList"/>
    <dgm:cxn modelId="{B8928114-DF5C-40EB-A100-FFD9F8ED7899}" type="presParOf" srcId="{0F7B33C2-C662-4911-BA5F-D38E76BEDC74}" destId="{8C983EA1-2633-4B2D-A0B5-84398184143F}" srcOrd="4" destOrd="0" presId="urn:microsoft.com/office/officeart/2018/2/layout/IconLabelDescriptionList"/>
    <dgm:cxn modelId="{793B99D7-5E99-416D-A0FB-AEC353A08F95}" type="presParOf" srcId="{42B5B93C-2A9B-4210-BA23-55D67E6FFE3B}" destId="{7C77CEF0-6A10-4BC0-A803-63D09389C239}" srcOrd="1" destOrd="0" presId="urn:microsoft.com/office/officeart/2018/2/layout/IconLabelDescriptionList"/>
    <dgm:cxn modelId="{48DC000D-D8B6-41E6-803F-61E09BA7EDE9}" type="presParOf" srcId="{42B5B93C-2A9B-4210-BA23-55D67E6FFE3B}" destId="{937445E9-89DB-49F0-A7E2-46D1B0C4DD7B}" srcOrd="2" destOrd="0" presId="urn:microsoft.com/office/officeart/2018/2/layout/IconLabelDescriptionList"/>
    <dgm:cxn modelId="{A05F4769-14D2-4012-A595-0A83CA9FA007}" type="presParOf" srcId="{937445E9-89DB-49F0-A7E2-46D1B0C4DD7B}" destId="{173EF1F4-BA5C-4F1B-8084-A911454569A5}" srcOrd="0" destOrd="0" presId="urn:microsoft.com/office/officeart/2018/2/layout/IconLabelDescriptionList"/>
    <dgm:cxn modelId="{5873B842-228E-4F5D-95E7-EE62D1E20B86}" type="presParOf" srcId="{937445E9-89DB-49F0-A7E2-46D1B0C4DD7B}" destId="{35ADF695-A417-4B25-B654-698EBE4D3C04}" srcOrd="1" destOrd="0" presId="urn:microsoft.com/office/officeart/2018/2/layout/IconLabelDescriptionList"/>
    <dgm:cxn modelId="{EFBFFE3F-B415-4C2F-AD69-68F5194D39DC}" type="presParOf" srcId="{937445E9-89DB-49F0-A7E2-46D1B0C4DD7B}" destId="{BF1E39E6-C256-4195-B3A8-23AEC51EBED0}" srcOrd="2" destOrd="0" presId="urn:microsoft.com/office/officeart/2018/2/layout/IconLabelDescriptionList"/>
    <dgm:cxn modelId="{8203E23A-AD0E-4637-9055-EDAB0D375B89}" type="presParOf" srcId="{937445E9-89DB-49F0-A7E2-46D1B0C4DD7B}" destId="{EBB0853F-7C3D-447B-A1D0-F44024FFC3A8}" srcOrd="3" destOrd="0" presId="urn:microsoft.com/office/officeart/2018/2/layout/IconLabelDescriptionList"/>
    <dgm:cxn modelId="{DC95F9CC-BF33-4978-BF7C-78F5EEC7300C}" type="presParOf" srcId="{937445E9-89DB-49F0-A7E2-46D1B0C4DD7B}" destId="{66693CEC-6DFD-47DC-8E1C-488286B3B7A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0EC3F-A575-4ED5-868F-A911845DB83B}">
      <dsp:nvSpPr>
        <dsp:cNvPr id="0" name=""/>
        <dsp:cNvSpPr/>
      </dsp:nvSpPr>
      <dsp:spPr>
        <a:xfrm>
          <a:off x="1005743" y="63251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B6749E-157C-4082-8DDE-BE40EFD3767C}">
      <dsp:nvSpPr>
        <dsp:cNvPr id="0" name=""/>
        <dsp:cNvSpPr/>
      </dsp:nvSpPr>
      <dsp:spPr>
        <a:xfrm>
          <a:off x="1005743" y="227722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defRPr b="1"/>
          </a:pPr>
          <a:r>
            <a:rPr lang="en-US" sz="1900" kern="1200"/>
            <a:t>DI is actively looking for facilities to partner with us for:</a:t>
          </a:r>
        </a:p>
      </dsp:txBody>
      <dsp:txXfrm>
        <a:off x="1005743" y="2277227"/>
        <a:ext cx="4320000" cy="648000"/>
      </dsp:txXfrm>
    </dsp:sp>
    <dsp:sp modelId="{8C983EA1-2633-4B2D-A0B5-84398184143F}">
      <dsp:nvSpPr>
        <dsp:cNvPr id="0" name=""/>
        <dsp:cNvSpPr/>
      </dsp:nvSpPr>
      <dsp:spPr>
        <a:xfrm>
          <a:off x="1005743" y="2986953"/>
          <a:ext cx="4320000" cy="731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a:t>Evaluation of pool workflow requirements</a:t>
          </a:r>
        </a:p>
        <a:p>
          <a:pPr marL="0" lvl="0" indent="0" algn="l" defTabSz="622300">
            <a:lnSpc>
              <a:spcPct val="90000"/>
            </a:lnSpc>
            <a:spcBef>
              <a:spcPct val="0"/>
            </a:spcBef>
            <a:spcAft>
              <a:spcPct val="35000"/>
            </a:spcAft>
            <a:buNone/>
          </a:pPr>
          <a:r>
            <a:rPr lang="en-US" sz="1400" kern="1200"/>
            <a:t>Potential beta testing participants for a proposed pooling feature in Instrument Manager</a:t>
          </a:r>
        </a:p>
      </dsp:txBody>
      <dsp:txXfrm>
        <a:off x="1005743" y="2986953"/>
        <a:ext cx="4320000" cy="731868"/>
      </dsp:txXfrm>
    </dsp:sp>
    <dsp:sp modelId="{173EF1F4-BA5C-4F1B-8084-A911454569A5}">
      <dsp:nvSpPr>
        <dsp:cNvPr id="0" name=""/>
        <dsp:cNvSpPr/>
      </dsp:nvSpPr>
      <dsp:spPr>
        <a:xfrm>
          <a:off x="6081743" y="63251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1E39E6-C256-4195-B3A8-23AEC51EBED0}">
      <dsp:nvSpPr>
        <dsp:cNvPr id="0" name=""/>
        <dsp:cNvSpPr/>
      </dsp:nvSpPr>
      <dsp:spPr>
        <a:xfrm>
          <a:off x="6081743" y="227722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defRPr b="1"/>
          </a:pPr>
          <a:r>
            <a:rPr lang="en-US" sz="1900" kern="1200" dirty="0"/>
            <a:t>If interested, please reach out to your sales representative or contact:</a:t>
          </a:r>
        </a:p>
      </dsp:txBody>
      <dsp:txXfrm>
        <a:off x="6081743" y="2277227"/>
        <a:ext cx="4320000" cy="648000"/>
      </dsp:txXfrm>
    </dsp:sp>
    <dsp:sp modelId="{66693CEC-6DFD-47DC-8E1C-488286B3B7A8}">
      <dsp:nvSpPr>
        <dsp:cNvPr id="0" name=""/>
        <dsp:cNvSpPr/>
      </dsp:nvSpPr>
      <dsp:spPr>
        <a:xfrm>
          <a:off x="6081743" y="2986953"/>
          <a:ext cx="4320000" cy="731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a:hlinkClick xmlns:r="http://schemas.openxmlformats.org/officeDocument/2006/relationships" r:id="rId5"/>
            </a:rPr>
            <a:t>sales@datainnovations.com</a:t>
          </a:r>
          <a:r>
            <a:rPr lang="en-US" sz="1400" kern="1200"/>
            <a:t> for more details</a:t>
          </a:r>
        </a:p>
      </dsp:txBody>
      <dsp:txXfrm>
        <a:off x="6081743" y="2986953"/>
        <a:ext cx="4320000" cy="73186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DBDA7-7C14-4AAB-86C5-9B01D208D5B5}" type="datetimeFigureOut">
              <a:rPr lang="en-US" smtClean="0"/>
              <a:t>8/18/2020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23E40-0076-40AB-AD74-2AC065D5D50C}" type="slidenum">
              <a:rPr lang="en-US" smtClean="0"/>
              <a:t>‹#›</a:t>
            </a:fld>
            <a:endParaRPr lang="en-US"/>
          </a:p>
        </p:txBody>
      </p:sp>
    </p:spTree>
    <p:extLst>
      <p:ext uri="{BB962C8B-B14F-4D97-AF65-F5344CB8AC3E}">
        <p14:creationId xmlns:p14="http://schemas.microsoft.com/office/powerpoint/2010/main" val="422815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Colleen Quinn</a:t>
            </a:r>
          </a:p>
        </p:txBody>
      </p:sp>
      <p:sp>
        <p:nvSpPr>
          <p:cNvPr id="4" name="Slide Number Placeholder 3"/>
          <p:cNvSpPr>
            <a:spLocks noGrp="1"/>
          </p:cNvSpPr>
          <p:nvPr>
            <p:ph type="sldNum" sz="quarter" idx="5"/>
          </p:nvPr>
        </p:nvSpPr>
        <p:spPr/>
        <p:txBody>
          <a:bodyPr/>
          <a:lstStyle/>
          <a:p>
            <a:fld id="{0BF098C4-92D3-4A47-A3AA-332B797F78A1}" type="slidenum">
              <a:rPr lang="en-US" smtClean="0"/>
              <a:t>1</a:t>
            </a:fld>
            <a:endParaRPr lang="en-US" dirty="0"/>
          </a:p>
        </p:txBody>
      </p:sp>
    </p:spTree>
    <p:extLst>
      <p:ext uri="{BB962C8B-B14F-4D97-AF65-F5344CB8AC3E}">
        <p14:creationId xmlns:p14="http://schemas.microsoft.com/office/powerpoint/2010/main" val="218716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Here is an example of a report.  I want to show you it’s clean and It’s easy to read and these reports </a:t>
            </a:r>
          </a:p>
          <a:p>
            <a:endParaRPr lang="en-US" dirty="0"/>
          </a:p>
          <a:p>
            <a:r>
              <a:rPr lang="en-US" dirty="0"/>
              <a:t>are </a:t>
            </a:r>
            <a:r>
              <a:rPr lang="en-US" b="1" dirty="0"/>
              <a:t>readily</a:t>
            </a:r>
            <a:r>
              <a:rPr lang="en-US" dirty="0"/>
              <a:t> accepted by inspectors.  </a:t>
            </a:r>
            <a:endParaRPr lang="en-US" b="1"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23E40-0076-40AB-AD74-2AC065D5D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47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crazy environment we are working in I can imagine a few scenarios or ‘Use Cases’  where EP  Evaluator can come in handy. </a:t>
            </a:r>
          </a:p>
          <a:p>
            <a:endParaRPr lang="en-US" dirty="0"/>
          </a:p>
          <a:p>
            <a:pPr marL="232761" indent="-232761">
              <a:buFont typeface="+mj-lt"/>
              <a:buAutoNum type="arabicPeriod"/>
            </a:pPr>
            <a:r>
              <a:rPr lang="en-US" dirty="0"/>
              <a:t>There may be Labs that are trying to compare performance between a Laboratory Developed Assay and </a:t>
            </a:r>
            <a:r>
              <a:rPr lang="en-US" b="1" dirty="0"/>
              <a:t>market released manufacturer assays </a:t>
            </a:r>
            <a:r>
              <a:rPr lang="en-US" dirty="0"/>
              <a:t>on one or more platforms.</a:t>
            </a:r>
          </a:p>
          <a:p>
            <a:pPr marL="232761" indent="-232761">
              <a:buFont typeface="+mj-lt"/>
              <a:buAutoNum type="arabicPeriod"/>
            </a:pPr>
            <a:endParaRPr lang="en-US" dirty="0"/>
          </a:p>
          <a:p>
            <a:pPr marL="232761" indent="-232761">
              <a:buFont typeface="+mj-lt"/>
              <a:buAutoNum type="arabicPeriod" startAt="2"/>
            </a:pPr>
            <a:r>
              <a:rPr lang="en-US" dirty="0"/>
              <a:t>There will be Labs that need to add a new assay to their testing menu on an existing instrument or trying to go live on new instrument</a:t>
            </a:r>
          </a:p>
          <a:p>
            <a:pPr marL="232761" indent="-232761">
              <a:buFont typeface="+mj-lt"/>
              <a:buAutoNum type="arabicPeriod" startAt="2"/>
            </a:pPr>
            <a:endParaRPr lang="en-US" dirty="0"/>
          </a:p>
          <a:p>
            <a:pPr marL="232761" indent="-232761">
              <a:buFont typeface="+mj-lt"/>
              <a:buAutoNum type="arabicPeriod" startAt="2"/>
            </a:pPr>
            <a:r>
              <a:rPr lang="en-US" dirty="0"/>
              <a:t>Labs are going to need to run periodic Performance Verification studies to meet CLIA or Laboratory Accreditation requirements.</a:t>
            </a:r>
          </a:p>
          <a:p>
            <a:pPr marL="232761" indent="-232761">
              <a:buFont typeface="+mj-lt"/>
              <a:buAutoNum type="arabicPeriod" startAt="2"/>
            </a:pPr>
            <a:endParaRPr lang="en-US" dirty="0"/>
          </a:p>
          <a:p>
            <a:r>
              <a:rPr lang="en-US" dirty="0"/>
              <a:t>4.    And there are some Labs that are going to do their own Research and Development and need to validate their Laboratory developed Test under the FDA-Emergency Use Authorization (EUA)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23E40-0076-40AB-AD74-2AC065D5D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374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years working in the laboratory or installing new chemistry instruments in other labs, the protocols I </a:t>
            </a:r>
          </a:p>
          <a:p>
            <a:endParaRPr lang="en-US" dirty="0"/>
          </a:p>
          <a:p>
            <a:r>
              <a:rPr lang="en-US" dirty="0"/>
              <a:t>most often used were the Simple Precision, the Linearity &amp; Cal Verification and Correlation studies which I </a:t>
            </a:r>
          </a:p>
          <a:p>
            <a:endParaRPr lang="en-US" dirty="0"/>
          </a:p>
          <a:p>
            <a:r>
              <a:rPr lang="en-US" dirty="0"/>
              <a:t>usually ran the alternate Quantitative Protocol for Correlation.  I also want to point out that the QMC </a:t>
            </a:r>
          </a:p>
          <a:p>
            <a:endParaRPr lang="en-US" dirty="0"/>
          </a:p>
          <a:p>
            <a:r>
              <a:rPr lang="en-US" dirty="0"/>
              <a:t>module will give you a concordance for your Semi Quant and Qualitative Assays such as Drugs of Abuse or </a:t>
            </a:r>
          </a:p>
          <a:p>
            <a:endParaRPr lang="en-US" dirty="0"/>
          </a:p>
          <a:p>
            <a:r>
              <a:rPr lang="en-US" dirty="0"/>
              <a:t>possibly a Covid-19 or Point Of Care test.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23E40-0076-40AB-AD74-2AC065D5D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430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however you are involved with trying to validate a Laboratory Developed assay such as a Covid-19 test,  you will need to perform additional Validation studies to meet the testing requirements for the FDA – Emergency Use Authorization. </a:t>
            </a:r>
          </a:p>
          <a:p>
            <a:endParaRPr lang="en-US" dirty="0"/>
          </a:p>
          <a:p>
            <a:r>
              <a:rPr lang="en-US" dirty="0"/>
              <a:t>I want you to be aware that EP Evaluator has these test protocols available for this use case too and they follow the CLSI guidelines.</a:t>
            </a:r>
          </a:p>
          <a:p>
            <a:endParaRPr lang="en-US" dirty="0"/>
          </a:p>
          <a:p>
            <a:r>
              <a:rPr lang="en-US" dirty="0"/>
              <a:t>Here is a list of CLSI protocols and their corresponding EP Evaluator modules. </a:t>
            </a:r>
          </a:p>
          <a:p>
            <a:endParaRPr lang="en-US" dirty="0"/>
          </a:p>
          <a:p>
            <a:r>
              <a:rPr lang="en-US" dirty="0"/>
              <a:t>Note that for this scenario you will be running both the Simple and the EP5 protocol for precision.  </a:t>
            </a:r>
          </a:p>
          <a:p>
            <a:endParaRPr lang="en-US" dirty="0"/>
          </a:p>
          <a:p>
            <a:r>
              <a:rPr lang="en-US" dirty="0"/>
              <a:t>You will use the EP 6 for Linearity rather than the Calibration Verification and Linearity protocol</a:t>
            </a:r>
          </a:p>
          <a:p>
            <a:endParaRPr lang="en-US" dirty="0"/>
          </a:p>
          <a:p>
            <a:r>
              <a:rPr lang="en-US" dirty="0"/>
              <a:t>And you will use EP9 for Correlation.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23E40-0076-40AB-AD74-2AC065D5D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998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that may not be familiar with the Evaluator I wanted to give you a brief overview.  I won’t go through everything but I want to show you how to navigate the basics.  </a:t>
            </a:r>
          </a:p>
          <a:p>
            <a:endParaRPr lang="en-US" dirty="0"/>
          </a:p>
          <a:p>
            <a:r>
              <a:rPr lang="en-US" dirty="0"/>
              <a:t>Precision, you will use the Simple in most cases, EP 5 if you are testing under the EUA</a:t>
            </a:r>
          </a:p>
          <a:p>
            <a:endParaRPr lang="en-US" dirty="0"/>
          </a:p>
          <a:p>
            <a:r>
              <a:rPr lang="en-US" dirty="0"/>
              <a:t>Accuracy, you will use the Linearity and Calibration Verification in Most Cases and EP 6 for the EUA</a:t>
            </a:r>
          </a:p>
          <a:p>
            <a:endParaRPr lang="en-US" dirty="0"/>
          </a:p>
          <a:p>
            <a:r>
              <a:rPr lang="en-US" dirty="0"/>
              <a:t>For Method Comparison you will most likely use the Alt. Quantitative and EP 9 for the EUA (note the Qual/Semi Quant is in this section)</a:t>
            </a:r>
          </a:p>
          <a:p>
            <a:endParaRPr lang="en-US" dirty="0"/>
          </a:p>
          <a:p>
            <a:r>
              <a:rPr lang="en-US" dirty="0"/>
              <a:t>Sensitivity and Ref Intervals are next </a:t>
            </a:r>
          </a:p>
          <a:p>
            <a:endParaRPr lang="en-US" dirty="0"/>
          </a:p>
          <a:p>
            <a:r>
              <a:rPr lang="en-US" dirty="0"/>
              <a:t>under Other you will find Carryover, Stability and Interference studies which you will most likely need for and a laboratory developed test.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23E40-0076-40AB-AD74-2AC065D5D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38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ways to enter data into EP Evaluator. If you don’t have Instrument Manager then You can choose manual entry or you can download data from an instrument to a USB, transfer that to Excel then bring it into EE using Rapid Results entry feature.</a:t>
            </a:r>
          </a:p>
          <a:p>
            <a:endParaRPr lang="en-US" dirty="0"/>
          </a:p>
          <a:p>
            <a:r>
              <a:rPr lang="en-US" dirty="0"/>
              <a:t>If you</a:t>
            </a:r>
            <a:r>
              <a:rPr lang="en-US" b="1" dirty="0"/>
              <a:t> Do </a:t>
            </a:r>
            <a:r>
              <a:rPr lang="en-US" dirty="0"/>
              <a:t>have Instrument Manager then the data from your studies reside on the server with Instrument Manager and can be accessed through the Open Database Connectivity feature available in EP Evaluator </a:t>
            </a:r>
            <a:r>
              <a:rPr lang="en-US" b="1" dirty="0"/>
              <a:t>Pro.  </a:t>
            </a:r>
            <a:r>
              <a:rPr lang="en-US" dirty="0"/>
              <a:t>This would allow Techs in various department and locations to access data from their workstations.</a:t>
            </a:r>
          </a:p>
          <a:p>
            <a:endParaRPr lang="en-US" dirty="0"/>
          </a:p>
          <a:p>
            <a:endParaRPr lang="en-US" dirty="0"/>
          </a:p>
          <a:p>
            <a:endParaRPr lang="en-US" dirty="0"/>
          </a:p>
          <a:p>
            <a:endParaRPr lang="en-US" strike="noStrike" dirty="0"/>
          </a:p>
          <a:p>
            <a:r>
              <a:rPr lang="en-US" strike="noStrike" dirty="0"/>
              <a:t>Minimum Requirements for the OBDC option</a:t>
            </a:r>
          </a:p>
          <a:p>
            <a:r>
              <a:rPr lang="en-US" strike="noStrike" dirty="0"/>
              <a:t> EP Evaluator Pro </a:t>
            </a:r>
          </a:p>
          <a:p>
            <a:r>
              <a:rPr lang="en-US" strike="noStrike" dirty="0"/>
              <a:t>For the IM you need at least have version 8.14 </a:t>
            </a:r>
          </a:p>
          <a:p>
            <a:r>
              <a:rPr lang="en-US" strike="noStrike" dirty="0"/>
              <a:t> You need a Specimen Management licensed</a:t>
            </a:r>
          </a:p>
          <a:p>
            <a:r>
              <a:rPr lang="en-US" strike="noStrike" dirty="0"/>
              <a:t>And the OBDC driver licensed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23E40-0076-40AB-AD74-2AC065D5D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626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wraps up things for me. I want to leave you guys with some resources that will guide you through using EP Evaluator. You may want to check out these other sites if you are in the position of validating a Lab Developed Assay under the Emergency Use Authorization.  I want to Thank everyone for your time and Colleen,  I’m going to hand this back to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23E40-0076-40AB-AD74-2AC065D5D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871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F098C4-92D3-4A47-A3AA-332B797F78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357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B23E40-0076-40AB-AD74-2AC065D5D50C}" type="slidenum">
              <a:rPr lang="en-US" smtClean="0"/>
              <a:t>2</a:t>
            </a:fld>
            <a:endParaRPr lang="en-US"/>
          </a:p>
        </p:txBody>
      </p:sp>
    </p:spTree>
    <p:extLst>
      <p:ext uri="{BB962C8B-B14F-4D97-AF65-F5344CB8AC3E}">
        <p14:creationId xmlns:p14="http://schemas.microsoft.com/office/powerpoint/2010/main" val="336748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&lt;&lt;Standard Challenge Slide&gt;&gt;</a:t>
            </a:r>
          </a:p>
          <a:p>
            <a:endParaRPr lang="en-US" sz="1200" dirty="0"/>
          </a:p>
          <a:p>
            <a:r>
              <a:rPr lang="en-US" sz="1200" dirty="0"/>
              <a:t>And, you’re on the cusp of a major change in how labs are expected to do business. The shift to v</a:t>
            </a:r>
            <a:r>
              <a:rPr lang="en-US" dirty="0"/>
              <a:t>alue-based healthcare demands big change – but delivers bigger opportunity, if you are prepared to address it.</a:t>
            </a:r>
          </a:p>
        </p:txBody>
      </p:sp>
      <p:sp>
        <p:nvSpPr>
          <p:cNvPr id="4" name="Slide Number Placeholder 3"/>
          <p:cNvSpPr>
            <a:spLocks noGrp="1"/>
          </p:cNvSpPr>
          <p:nvPr>
            <p:ph type="sldNum" sz="quarter" idx="5"/>
          </p:nvPr>
        </p:nvSpPr>
        <p:spPr/>
        <p:txBody>
          <a:bodyPr/>
          <a:lstStyle/>
          <a:p>
            <a:fld id="{0BF098C4-92D3-4A47-A3AA-332B797F78A1}" type="slidenum">
              <a:rPr lang="en-US" smtClean="0"/>
              <a:t>3</a:t>
            </a:fld>
            <a:endParaRPr lang="en-US" dirty="0"/>
          </a:p>
        </p:txBody>
      </p:sp>
    </p:spTree>
    <p:extLst>
      <p:ext uri="{BB962C8B-B14F-4D97-AF65-F5344CB8AC3E}">
        <p14:creationId xmlns:p14="http://schemas.microsoft.com/office/powerpoint/2010/main" val="414700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Craig Newman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23E40-0076-40AB-AD74-2AC065D5D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28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 wanted to take a few minutes to discuss some of the COVID-19 trends we are seeing to share with our fellow laboratorians.</a:t>
            </a:r>
          </a:p>
          <a:p>
            <a:endParaRPr lang="en-US" b="0" dirty="0"/>
          </a:p>
          <a:p>
            <a:r>
              <a:rPr lang="en-US" b="0" dirty="0"/>
              <a:t>The first is </a:t>
            </a:r>
            <a:r>
              <a:rPr lang="en-US" b="1" dirty="0"/>
              <a:t>PRICING TRANSARENCY</a:t>
            </a:r>
            <a:r>
              <a:rPr lang="en-US" b="0" dirty="0"/>
              <a:t>. There have been a few industry press releases related to COVID-19 pricing for tests performed. Some charges have been intentionally inflated, but many are unintentional and often out of the hands of laboratory leadership such as reimbursement rates from the different payors which have been negotiated. (i.e. insurance providers, Medicare, self pay). As with any test the laboratory performs, be sure to review your charge master to ensure the appropriate test methodology is selected, proper ICD billing codes are associated to that methodology and all of the information is correct across all software systems in the hospital to ensure continuity.</a:t>
            </a:r>
          </a:p>
          <a:p>
            <a:endParaRPr lang="en-US" b="0" dirty="0"/>
          </a:p>
          <a:p>
            <a:r>
              <a:rPr lang="en-US" b="0" dirty="0"/>
              <a:t>As previously mentioned in an earlier DI COVID webinar, </a:t>
            </a:r>
            <a:r>
              <a:rPr lang="en-US" b="1" dirty="0">
                <a:solidFill>
                  <a:srgbClr val="FF0000"/>
                </a:solidFill>
              </a:rPr>
              <a:t>COVID-19 TESTING SUPPLY SHORTAGES </a:t>
            </a:r>
            <a:r>
              <a:rPr lang="en-US" b="0" dirty="0"/>
              <a:t>are still occurring. This is being experienced across the board from collection supplies, instrumentation and reagents. In an AACC survey of laboratories released within the past two weeks, 50% of the respondents are experiencing shortages in one or more of the categories listed. Be sure to take stock of your inventory both within your lab and suggest an update from your reference lab for those COVID-19 tests being sent out to ensure proper utilization, rationing and proper policies/procedures/protocols are being followed to maintain the highest level of patient quality care.</a:t>
            </a:r>
          </a:p>
          <a:p>
            <a:endParaRPr lang="en-US" b="0" dirty="0"/>
          </a:p>
          <a:p>
            <a:r>
              <a:rPr lang="en-US" b="0" dirty="0"/>
              <a:t>Whether </a:t>
            </a:r>
            <a:r>
              <a:rPr lang="en-US" b="1" dirty="0"/>
              <a:t>SHIPPING SPECIMENS </a:t>
            </a:r>
            <a:r>
              <a:rPr lang="en-US" b="0" dirty="0"/>
              <a:t>to your selected reference lab or if your lab is receiving bulk specimens for outreach or reference lab testing, there are established procedures and protocols for the packing and shipment of biological specimens. As published in the COVID-19 STAT Intelligence briefings from the Dark Daily, in June the DOT issued a Safety Advisory Notice for the transportation of COVID-19 samples on June 19</a:t>
            </a:r>
            <a:r>
              <a:rPr lang="en-US" b="0" baseline="30000" dirty="0"/>
              <a:t>th</a:t>
            </a:r>
            <a:r>
              <a:rPr lang="en-US" b="0" dirty="0"/>
              <a:t> as recent inspections presented with numerous improperly packaged samples which presents obvious safety and contamination risks at each touch point of the transportation process. This prompted the CDC Division of Laboratory Systems to publish a notice to clinical laboratory professionals regarding proper protocols. The link below is the advisory released by the US DOT. Give your policies, procedures, supplies and internal lab training a review to ensure proper packaging in being followed and ensure the safety of every individual along the transportation process.</a:t>
            </a:r>
          </a:p>
          <a:p>
            <a:endParaRPr lang="en-US" b="0" dirty="0"/>
          </a:p>
          <a:p>
            <a:r>
              <a:rPr lang="en-US" b="0" dirty="0"/>
              <a:t>Lastly, the ability to meet COVID-19 testing demands continues to grow which has lead to the development of a few tests which can be performed utilizing </a:t>
            </a:r>
            <a:r>
              <a:rPr lang="en-US" b="1" dirty="0"/>
              <a:t>POOLING </a:t>
            </a:r>
            <a:r>
              <a:rPr lang="en-US" b="0" dirty="0"/>
              <a:t>of samples. Recently, a few Emergency Use Authorizations (EUAs) have been approved at some large reference laboratories, such as LabCorp and Quest, and some other laboratories like the Cleveland Clinic, Ethos Laboratories, Wren Laboratories and Poplar Health. These tests have only been approved for in-house testing at these laboratories. Due to the growing demand and inquiries for assistance to manage pooling, such as the convolution and deconvolution of pooled samples, DI is actively reviewing the overall solution to determine the use of Instrument Manager and what development efforts may be needed to meet this need. </a:t>
            </a:r>
          </a:p>
          <a:p>
            <a:endParaRPr lang="en-US" b="0" dirty="0"/>
          </a:p>
          <a:p>
            <a:r>
              <a:rPr lang="en-US" b="0" dirty="0"/>
              <a:t>That said, I will turn this back over to Colleen for our next presentation which will specifically address pooling. Colleen….</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23E40-0076-40AB-AD74-2AC065D5D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30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Beyond our support of lab-wide and multi-lab integration connectivity, DI is able to empower clinical staff through improved efficiency and process optimization with flexible, powerful productivity solutions tailored to your lab's unique processes.  These include </a:t>
            </a:r>
            <a:r>
              <a:rPr lang="en-US" err="1">
                <a:cs typeface="Calibri"/>
              </a:rPr>
              <a:t>Autoverification</a:t>
            </a:r>
            <a:r>
              <a:rPr lang="en-US">
                <a:cs typeface="Calibri"/>
              </a:rPr>
              <a:t> where it is possible to have a very high % of your results(95%+) automatically validated along with discipline focused workflow solutions that will streamline, enable standardization across instrumentation and sites.  Additionally, Data Innovations Quality Suite provides real-time, proactive capabilities to catch, correct, manage and report on QC issues.  Peer &amp; Daily QC – Automate </a:t>
            </a:r>
            <a:r>
              <a:rPr lang="en-US"/>
              <a:t>QC assessments, eliminating manual work and streamlining workflows. Instrument Manager offers a bi-directional interface with the industry’s leading peer QC products, including Bio-Rad URT®, Thermo </a:t>
            </a:r>
            <a:r>
              <a:rPr lang="en-US" err="1"/>
              <a:t>LabLinkXL</a:t>
            </a:r>
            <a:r>
              <a:rPr lang="en-US"/>
              <a:t>™, and others.  Moving Averages - Proactively monitor and detect systematic changes between QC cycles, letting you catch and correct issues in real-time without increasing operational costs. CAP Lab Proficiency Reporting - Automatically and electronically transmit proficiency test results to proficiency testing providers. EP Evaluator for Lab QA - Create inspector-ready reports in minutes, and ease your regulatory compliance burden. Performance and Reliability -  Always-on backup and restore solutions to ensure your lab operations continue seamlessly when outages occur.  Analytics &amp; Intelligence - Convert Instrument Manager data to operational insight for proactive line-of-sight into bottlenecks, efficiency issues, and your most important KPIs. Lab Intel - On-demand dashboards for at-a-glance laboratory operational insights.  ODBC - Powerfully easy access to your Instrument Manager data for analysis and ad hoc reporting using any ODBC-compliant application, including Microsoft® Excel, Microsoft® Access, and Crystal Reports®.</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23E40-0076-40AB-AD74-2AC065D5D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43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Thank you Colleen, Hi Everyone, I’m Cathy, just a little background about me I am a Medical Technologist by education.  I worked 16 years in the hospital lab as a Tech  and I have worked in the IVD industry for at least that many years. Today we are going through a few testing scenarios in which EP Evaluator can support you and point to the validation testing needed if you are trying to release a Laboratory Developed </a:t>
            </a:r>
            <a:r>
              <a:rPr lang="en-US" b="1" dirty="0"/>
              <a:t>Test</a:t>
            </a:r>
            <a:r>
              <a:rPr lang="en-US" dirty="0"/>
              <a:t> such as a Covid-19 assay.</a:t>
            </a:r>
          </a:p>
          <a:p>
            <a:endParaRPr lang="en-US" strike="sngStri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23E40-0076-40AB-AD74-2AC065D5D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04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show you how EP Evaluator can be a powerful lab partner that can simplify data analysis, it’s going to</a:t>
            </a:r>
          </a:p>
          <a:p>
            <a:endParaRPr lang="en-US" dirty="0"/>
          </a:p>
          <a:p>
            <a:r>
              <a:rPr lang="en-US" dirty="0"/>
              <a:t>help you build  traceable documentation to show to inspectors and save you time.  If you are anything</a:t>
            </a:r>
          </a:p>
          <a:p>
            <a:endParaRPr lang="en-US" dirty="0"/>
          </a:p>
          <a:p>
            <a:r>
              <a:rPr lang="en-US" dirty="0"/>
              <a:t>like me, when the ER is calling for results, or your main analyzer </a:t>
            </a:r>
            <a:r>
              <a:rPr lang="en-US" b="1" dirty="0"/>
              <a:t>or</a:t>
            </a:r>
            <a:r>
              <a:rPr lang="en-US" dirty="0"/>
              <a:t> automation line is down and the</a:t>
            </a:r>
          </a:p>
          <a:p>
            <a:endParaRPr lang="en-US" dirty="0"/>
          </a:p>
          <a:p>
            <a:r>
              <a:rPr lang="en-US" dirty="0"/>
              <a:t>workload is got you slammed sometimes housekeeping can take a back seat.  Not that your not taking care </a:t>
            </a:r>
          </a:p>
          <a:p>
            <a:endParaRPr lang="en-US" dirty="0"/>
          </a:p>
          <a:p>
            <a:r>
              <a:rPr lang="en-US" dirty="0"/>
              <a:t>of business but crisis management has a way of pushing its way to the front of the line.  EP Evaluator can </a:t>
            </a:r>
          </a:p>
          <a:p>
            <a:endParaRPr lang="en-US" dirty="0"/>
          </a:p>
          <a:p>
            <a:r>
              <a:rPr lang="en-US" dirty="0"/>
              <a:t>really make routine Quality analysis and documentation much faster and easier.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23E40-0076-40AB-AD74-2AC065D5D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0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EE can calculate and print all the saved experiments within a designated module at one time.</a:t>
            </a:r>
          </a:p>
          <a:p>
            <a:endParaRPr lang="en-US" dirty="0"/>
          </a:p>
          <a:p>
            <a:r>
              <a:rPr lang="en-US" b="1" dirty="0"/>
              <a:t>With</a:t>
            </a:r>
            <a:r>
              <a:rPr lang="en-US" dirty="0"/>
              <a:t> your saved data you can customize which instruments you want to compare without rerunning the experiments.</a:t>
            </a:r>
          </a:p>
          <a:p>
            <a:endParaRPr lang="en-US" dirty="0"/>
          </a:p>
          <a:p>
            <a:r>
              <a:rPr lang="en-US" dirty="0"/>
              <a:t>You can run assays in multi-analyte panels versus individual runs</a:t>
            </a:r>
          </a:p>
          <a:p>
            <a:endParaRPr lang="en-US" dirty="0"/>
          </a:p>
          <a:p>
            <a:r>
              <a:rPr lang="en-US" dirty="0"/>
              <a:t>And you can Establish or Verify reference ranges for</a:t>
            </a:r>
            <a:r>
              <a:rPr lang="en-US" b="1" dirty="0"/>
              <a:t> your specific </a:t>
            </a:r>
            <a:r>
              <a:rPr lang="en-US" dirty="0"/>
              <a:t>patient population.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23E40-0076-40AB-AD74-2AC065D5D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819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A person in an office&#10;&#10;Description automatically generated">
            <a:extLst>
              <a:ext uri="{FF2B5EF4-FFF2-40B4-BE49-F238E27FC236}">
                <a16:creationId xmlns:a16="http://schemas.microsoft.com/office/drawing/2014/main" id="{6DCA2232-74BA-4823-BBE7-7233571100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9" name="Straight Connector 8">
            <a:extLst>
              <a:ext uri="{FF2B5EF4-FFF2-40B4-BE49-F238E27FC236}">
                <a16:creationId xmlns:a16="http://schemas.microsoft.com/office/drawing/2014/main" id="{25C6AC25-1CFD-410A-954A-E6C6167DDFC3}"/>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9">
            <a:extLst>
              <a:ext uri="{FF2B5EF4-FFF2-40B4-BE49-F238E27FC236}">
                <a16:creationId xmlns:a16="http://schemas.microsoft.com/office/drawing/2014/main" id="{D08E28E4-1BFB-4BAF-BCA5-F66245F3D083}"/>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1" name="Text Placeholder 25">
            <a:extLst>
              <a:ext uri="{FF2B5EF4-FFF2-40B4-BE49-F238E27FC236}">
                <a16:creationId xmlns:a16="http://schemas.microsoft.com/office/drawing/2014/main" id="{CC33404D-42CC-4066-9B80-016D548076FD}"/>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97138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Flowchart: Delay 6">
            <a:extLst>
              <a:ext uri="{FF2B5EF4-FFF2-40B4-BE49-F238E27FC236}">
                <a16:creationId xmlns:a16="http://schemas.microsoft.com/office/drawing/2014/main" id="{8DD0AB10-5038-467B-ADCE-E99D548F506B}"/>
              </a:ext>
            </a:extLst>
          </p:cNvPr>
          <p:cNvSpPr/>
          <p:nvPr userDrawn="1"/>
        </p:nvSpPr>
        <p:spPr>
          <a:xfrm rot="16200000">
            <a:off x="3162300" y="-2171701"/>
            <a:ext cx="5867400" cy="12192000"/>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17B326-83D5-4C84-91D1-F9789B7C7100}"/>
              </a:ext>
            </a:extLst>
          </p:cNvPr>
          <p:cNvSpPr>
            <a:spLocks noGrp="1"/>
          </p:cNvSpPr>
          <p:nvPr>
            <p:ph idx="1"/>
          </p:nvPr>
        </p:nvSpPr>
        <p:spPr>
          <a:xfrm>
            <a:off x="2098040" y="3028161"/>
            <a:ext cx="8229600" cy="3148801"/>
          </a:xfrm>
          <a:prstGeom prst="rect">
            <a:avLst/>
          </a:prstGeom>
        </p:spPr>
        <p:txBody>
          <a:bodyPr>
            <a:normAutofit/>
          </a:bodyPr>
          <a:lstStyle>
            <a:lvl1pPr marL="571500" indent="-571500">
              <a:buFont typeface="+mj-lt"/>
              <a:buAutoNum type="romanUcPeriod"/>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p:txBody>
      </p:sp>
      <p:sp>
        <p:nvSpPr>
          <p:cNvPr id="8" name="Title 7">
            <a:extLst>
              <a:ext uri="{FF2B5EF4-FFF2-40B4-BE49-F238E27FC236}">
                <a16:creationId xmlns:a16="http://schemas.microsoft.com/office/drawing/2014/main" id="{CD4BB5AD-30C1-43EC-9706-B660D79309C0}"/>
              </a:ext>
            </a:extLst>
          </p:cNvPr>
          <p:cNvSpPr>
            <a:spLocks noGrp="1"/>
          </p:cNvSpPr>
          <p:nvPr>
            <p:ph type="title"/>
          </p:nvPr>
        </p:nvSpPr>
        <p:spPr>
          <a:xfrm>
            <a:off x="2714171" y="1951744"/>
            <a:ext cx="6792686" cy="986723"/>
          </a:xfrm>
          <a:prstGeom prst="rect">
            <a:avLst/>
          </a:prstGeom>
        </p:spPr>
        <p:txBody>
          <a:bodyPr>
            <a:noAutofit/>
          </a:bodyPr>
          <a:lstStyle>
            <a:lvl1pPr>
              <a:defRPr sz="4400">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A629F6C1-420A-4964-99E9-BCE3FAEE2315}"/>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DE0935B5-D268-451E-B50E-A74D44F16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30723300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 Content Simple_4">
    <p:bg>
      <p:bgPr>
        <a:solidFill>
          <a:schemeClr val="accent4"/>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CFBE12E5-4A9D-4F62-8F89-B2C6FC94C2BC}"/>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CDDFAC50-79C4-46CA-BF49-B2D9A8C3A709}" type="slidenum">
              <a:rPr lang="en-US" smtClean="0"/>
              <a:pPr/>
              <a:t>‹#›</a:t>
            </a:fld>
            <a:endParaRPr lang="en-US" dirty="0"/>
          </a:p>
        </p:txBody>
      </p:sp>
      <p:pic>
        <p:nvPicPr>
          <p:cNvPr id="14" name="Picture 13">
            <a:extLst>
              <a:ext uri="{FF2B5EF4-FFF2-40B4-BE49-F238E27FC236}">
                <a16:creationId xmlns:a16="http://schemas.microsoft.com/office/drawing/2014/main" id="{7A752075-6B68-4E12-8A83-4FBEA10A36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5" name="Title 11">
            <a:extLst>
              <a:ext uri="{FF2B5EF4-FFF2-40B4-BE49-F238E27FC236}">
                <a16:creationId xmlns:a16="http://schemas.microsoft.com/office/drawing/2014/main" id="{A6614871-3954-4934-8134-42E200DEE38B}"/>
              </a:ext>
            </a:extLst>
          </p:cNvPr>
          <p:cNvSpPr>
            <a:spLocks noGrp="1"/>
          </p:cNvSpPr>
          <p:nvPr>
            <p:ph type="title"/>
          </p:nvPr>
        </p:nvSpPr>
        <p:spPr>
          <a:xfrm>
            <a:off x="838200" y="40452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6" name="Picture Placeholder 22">
            <a:extLst>
              <a:ext uri="{FF2B5EF4-FFF2-40B4-BE49-F238E27FC236}">
                <a16:creationId xmlns:a16="http://schemas.microsoft.com/office/drawing/2014/main" id="{D715D657-21FF-4279-995C-303D839E9F05}"/>
              </a:ext>
            </a:extLst>
          </p:cNvPr>
          <p:cNvSpPr>
            <a:spLocks noGrp="1"/>
          </p:cNvSpPr>
          <p:nvPr>
            <p:ph type="pic" sz="quarter" idx="10"/>
          </p:nvPr>
        </p:nvSpPr>
        <p:spPr>
          <a:xfrm>
            <a:off x="1287162" y="2609051"/>
            <a:ext cx="1062038" cy="1057275"/>
          </a:xfrm>
          <a:prstGeom prst="rect">
            <a:avLst/>
          </a:prstGeom>
        </p:spPr>
        <p:txBody>
          <a:bodyPr/>
          <a:lstStyle>
            <a:lvl1pPr>
              <a:defRPr>
                <a:solidFill>
                  <a:schemeClr val="bg1"/>
                </a:solidFill>
              </a:defRPr>
            </a:lvl1pPr>
          </a:lstStyle>
          <a:p>
            <a:endParaRPr lang="en-US" dirty="0"/>
          </a:p>
        </p:txBody>
      </p:sp>
      <p:sp>
        <p:nvSpPr>
          <p:cNvPr id="17" name="Picture Placeholder 22">
            <a:extLst>
              <a:ext uri="{FF2B5EF4-FFF2-40B4-BE49-F238E27FC236}">
                <a16:creationId xmlns:a16="http://schemas.microsoft.com/office/drawing/2014/main" id="{2D03B468-1285-4E55-8995-ADB62D1F0FA2}"/>
              </a:ext>
            </a:extLst>
          </p:cNvPr>
          <p:cNvSpPr>
            <a:spLocks noGrp="1"/>
          </p:cNvSpPr>
          <p:nvPr>
            <p:ph type="pic" sz="quarter" idx="11"/>
          </p:nvPr>
        </p:nvSpPr>
        <p:spPr>
          <a:xfrm>
            <a:off x="4179060" y="2609051"/>
            <a:ext cx="1062038" cy="1057275"/>
          </a:xfrm>
          <a:prstGeom prst="rect">
            <a:avLst/>
          </a:prstGeom>
        </p:spPr>
        <p:txBody>
          <a:bodyPr/>
          <a:lstStyle>
            <a:lvl1pPr>
              <a:defRPr>
                <a:solidFill>
                  <a:schemeClr val="bg1"/>
                </a:solidFill>
              </a:defRPr>
            </a:lvl1pPr>
          </a:lstStyle>
          <a:p>
            <a:endParaRPr lang="en-US" dirty="0"/>
          </a:p>
        </p:txBody>
      </p:sp>
      <p:sp>
        <p:nvSpPr>
          <p:cNvPr id="18" name="Picture Placeholder 22">
            <a:extLst>
              <a:ext uri="{FF2B5EF4-FFF2-40B4-BE49-F238E27FC236}">
                <a16:creationId xmlns:a16="http://schemas.microsoft.com/office/drawing/2014/main" id="{92921D25-4EC5-4E9A-ABCB-C42BCFEAF533}"/>
              </a:ext>
            </a:extLst>
          </p:cNvPr>
          <p:cNvSpPr>
            <a:spLocks noGrp="1"/>
          </p:cNvSpPr>
          <p:nvPr>
            <p:ph type="pic" sz="quarter" idx="12"/>
          </p:nvPr>
        </p:nvSpPr>
        <p:spPr>
          <a:xfrm>
            <a:off x="6950900" y="2609051"/>
            <a:ext cx="1062038" cy="1057275"/>
          </a:xfrm>
          <a:prstGeom prst="rect">
            <a:avLst/>
          </a:prstGeom>
        </p:spPr>
        <p:txBody>
          <a:bodyPr/>
          <a:lstStyle>
            <a:lvl1pPr>
              <a:defRPr>
                <a:solidFill>
                  <a:schemeClr val="bg1"/>
                </a:solidFill>
              </a:defRPr>
            </a:lvl1pPr>
          </a:lstStyle>
          <a:p>
            <a:endParaRPr lang="en-US" dirty="0"/>
          </a:p>
        </p:txBody>
      </p:sp>
      <p:sp>
        <p:nvSpPr>
          <p:cNvPr id="19" name="Picture Placeholder 22">
            <a:extLst>
              <a:ext uri="{FF2B5EF4-FFF2-40B4-BE49-F238E27FC236}">
                <a16:creationId xmlns:a16="http://schemas.microsoft.com/office/drawing/2014/main" id="{72EBBFA5-B8F5-43A3-BBB8-DEB1501CC569}"/>
              </a:ext>
            </a:extLst>
          </p:cNvPr>
          <p:cNvSpPr>
            <a:spLocks noGrp="1"/>
          </p:cNvSpPr>
          <p:nvPr>
            <p:ph type="pic" sz="quarter" idx="13"/>
          </p:nvPr>
        </p:nvSpPr>
        <p:spPr>
          <a:xfrm>
            <a:off x="9722740" y="2609051"/>
            <a:ext cx="1062038" cy="1057275"/>
          </a:xfrm>
          <a:prstGeom prst="rect">
            <a:avLst/>
          </a:prstGeom>
        </p:spPr>
        <p:txBody>
          <a:bodyPr/>
          <a:lstStyle>
            <a:lvl1pPr>
              <a:defRPr>
                <a:solidFill>
                  <a:schemeClr val="bg1"/>
                </a:solidFill>
              </a:defRPr>
            </a:lvl1pPr>
          </a:lstStyle>
          <a:p>
            <a:endParaRPr lang="en-US" dirty="0"/>
          </a:p>
        </p:txBody>
      </p:sp>
      <p:sp>
        <p:nvSpPr>
          <p:cNvPr id="20" name="Content Placeholder 27">
            <a:extLst>
              <a:ext uri="{FF2B5EF4-FFF2-40B4-BE49-F238E27FC236}">
                <a16:creationId xmlns:a16="http://schemas.microsoft.com/office/drawing/2014/main" id="{D08DB501-9121-421C-A7C8-1F9D1CC69517}"/>
              </a:ext>
            </a:extLst>
          </p:cNvPr>
          <p:cNvSpPr>
            <a:spLocks noGrp="1"/>
          </p:cNvSpPr>
          <p:nvPr>
            <p:ph sz="quarter" idx="14"/>
          </p:nvPr>
        </p:nvSpPr>
        <p:spPr>
          <a:xfrm>
            <a:off x="638668" y="3831396"/>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1" name="Content Placeholder 27">
            <a:extLst>
              <a:ext uri="{FF2B5EF4-FFF2-40B4-BE49-F238E27FC236}">
                <a16:creationId xmlns:a16="http://schemas.microsoft.com/office/drawing/2014/main" id="{D3425490-F396-4B6C-B74F-99FB57DB6D13}"/>
              </a:ext>
            </a:extLst>
          </p:cNvPr>
          <p:cNvSpPr>
            <a:spLocks noGrp="1"/>
          </p:cNvSpPr>
          <p:nvPr>
            <p:ph sz="quarter" idx="15"/>
          </p:nvPr>
        </p:nvSpPr>
        <p:spPr>
          <a:xfrm>
            <a:off x="3530560" y="3831395"/>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2" name="Content Placeholder 27">
            <a:extLst>
              <a:ext uri="{FF2B5EF4-FFF2-40B4-BE49-F238E27FC236}">
                <a16:creationId xmlns:a16="http://schemas.microsoft.com/office/drawing/2014/main" id="{40C3DEF8-E0AE-49FC-97B0-16C65A0380D8}"/>
              </a:ext>
            </a:extLst>
          </p:cNvPr>
          <p:cNvSpPr>
            <a:spLocks noGrp="1"/>
          </p:cNvSpPr>
          <p:nvPr>
            <p:ph sz="quarter" idx="16"/>
          </p:nvPr>
        </p:nvSpPr>
        <p:spPr>
          <a:xfrm>
            <a:off x="6302399" y="3831394"/>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7" name="Content Placeholder 27">
            <a:extLst>
              <a:ext uri="{FF2B5EF4-FFF2-40B4-BE49-F238E27FC236}">
                <a16:creationId xmlns:a16="http://schemas.microsoft.com/office/drawing/2014/main" id="{3933D8BC-51F6-4104-AD67-A2148B2F238F}"/>
              </a:ext>
            </a:extLst>
          </p:cNvPr>
          <p:cNvSpPr>
            <a:spLocks noGrp="1"/>
          </p:cNvSpPr>
          <p:nvPr>
            <p:ph sz="quarter" idx="17"/>
          </p:nvPr>
        </p:nvSpPr>
        <p:spPr>
          <a:xfrm>
            <a:off x="9074246" y="3831393"/>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2401347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_Comparison">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a:xfrm>
            <a:off x="838200" y="404523"/>
            <a:ext cx="10515600" cy="1325563"/>
          </a:xfrm>
          <a:prstGeom prst="rect">
            <a:avLst/>
          </a:prstGeom>
        </p:spPr>
        <p:txBody>
          <a:bodyPr/>
          <a:lstStyle>
            <a:lvl1pPr>
              <a:defRPr>
                <a:solidFill>
                  <a:schemeClr val="accent1"/>
                </a:solidFill>
              </a:defRPr>
            </a:lvl1pPr>
          </a:lstStyle>
          <a:p>
            <a:r>
              <a:rPr lang="en-US" dirty="0"/>
              <a:t>Click to edit Master title style</a:t>
            </a:r>
          </a:p>
        </p:txBody>
      </p:sp>
      <p:sp>
        <p:nvSpPr>
          <p:cNvPr id="2" name="Oval 1">
            <a:extLst>
              <a:ext uri="{FF2B5EF4-FFF2-40B4-BE49-F238E27FC236}">
                <a16:creationId xmlns:a16="http://schemas.microsoft.com/office/drawing/2014/main" id="{9974437B-6DA0-4B9D-8644-584B0595A852}"/>
              </a:ext>
            </a:extLst>
          </p:cNvPr>
          <p:cNvSpPr/>
          <p:nvPr userDrawn="1"/>
        </p:nvSpPr>
        <p:spPr>
          <a:xfrm>
            <a:off x="838201" y="2304644"/>
            <a:ext cx="1639321" cy="16393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126843" y="2589047"/>
            <a:ext cx="1062038" cy="1057275"/>
          </a:xfrm>
          <a:prstGeom prst="rect">
            <a:avLst/>
          </a:prstGeom>
        </p:spPr>
        <p:txBody>
          <a:bodyPr/>
          <a:lstStyle>
            <a:lvl1pPr>
              <a:defRPr>
                <a:solidFill>
                  <a:schemeClr val="bg1"/>
                </a:solidFill>
              </a:defRPr>
            </a:lvl1pPr>
          </a:lstStyle>
          <a:p>
            <a:endParaRPr lang="en-US" dirty="0"/>
          </a:p>
        </p:txBody>
      </p:sp>
      <p:sp>
        <p:nvSpPr>
          <p:cNvPr id="14" name="Oval 13">
            <a:extLst>
              <a:ext uri="{FF2B5EF4-FFF2-40B4-BE49-F238E27FC236}">
                <a16:creationId xmlns:a16="http://schemas.microsoft.com/office/drawing/2014/main" id="{744117B3-693C-4551-9067-EE76928CE277}"/>
              </a:ext>
            </a:extLst>
          </p:cNvPr>
          <p:cNvSpPr/>
          <p:nvPr userDrawn="1"/>
        </p:nvSpPr>
        <p:spPr>
          <a:xfrm>
            <a:off x="838200" y="4412803"/>
            <a:ext cx="1639321" cy="16393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1126843" y="4703828"/>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2657300" y="2589047"/>
            <a:ext cx="2788301" cy="1057275"/>
          </a:xfrm>
          <a:prstGeom prst="rect">
            <a:avLst/>
          </a:prstGeom>
        </p:spPr>
        <p:txBody>
          <a:bodyPr/>
          <a:lstStyle>
            <a:lvl1pPr marL="0" indent="0" algn="l">
              <a:buNone/>
              <a:defRPr sz="20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2657300" y="4703827"/>
            <a:ext cx="2788301" cy="1057275"/>
          </a:xfrm>
          <a:prstGeom prst="rect">
            <a:avLst/>
          </a:prstGeom>
        </p:spPr>
        <p:txBody>
          <a:bodyPr/>
          <a:lstStyle>
            <a:lvl1pPr marL="0" indent="0" algn="l">
              <a:buNone/>
              <a:defRPr sz="20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1" name="Oval 20">
            <a:extLst>
              <a:ext uri="{FF2B5EF4-FFF2-40B4-BE49-F238E27FC236}">
                <a16:creationId xmlns:a16="http://schemas.microsoft.com/office/drawing/2014/main" id="{6BCAB94E-A390-48B9-B658-E2C36147D7D1}"/>
              </a:ext>
            </a:extLst>
          </p:cNvPr>
          <p:cNvSpPr/>
          <p:nvPr userDrawn="1"/>
        </p:nvSpPr>
        <p:spPr>
          <a:xfrm>
            <a:off x="6746401" y="2304644"/>
            <a:ext cx="1639321" cy="16393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2">
            <a:extLst>
              <a:ext uri="{FF2B5EF4-FFF2-40B4-BE49-F238E27FC236}">
                <a16:creationId xmlns:a16="http://schemas.microsoft.com/office/drawing/2014/main" id="{86B94B3A-8DF8-4BBA-98BC-03ADE302CCF5}"/>
              </a:ext>
            </a:extLst>
          </p:cNvPr>
          <p:cNvSpPr>
            <a:spLocks noGrp="1"/>
          </p:cNvSpPr>
          <p:nvPr>
            <p:ph type="pic" sz="quarter" idx="16"/>
          </p:nvPr>
        </p:nvSpPr>
        <p:spPr>
          <a:xfrm>
            <a:off x="7035043" y="2589047"/>
            <a:ext cx="1062038" cy="1057275"/>
          </a:xfrm>
          <a:prstGeom prst="rect">
            <a:avLst/>
          </a:prstGeom>
        </p:spPr>
        <p:txBody>
          <a:bodyPr/>
          <a:lstStyle>
            <a:lvl1pPr>
              <a:defRPr>
                <a:solidFill>
                  <a:schemeClr val="bg1"/>
                </a:solidFill>
              </a:defRPr>
            </a:lvl1pPr>
          </a:lstStyle>
          <a:p>
            <a:endParaRPr lang="en-US" dirty="0"/>
          </a:p>
        </p:txBody>
      </p:sp>
      <p:sp>
        <p:nvSpPr>
          <p:cNvPr id="26" name="Oval 25">
            <a:extLst>
              <a:ext uri="{FF2B5EF4-FFF2-40B4-BE49-F238E27FC236}">
                <a16:creationId xmlns:a16="http://schemas.microsoft.com/office/drawing/2014/main" id="{4D64066B-7CE4-4E24-B2E6-4AF31E10B922}"/>
              </a:ext>
            </a:extLst>
          </p:cNvPr>
          <p:cNvSpPr/>
          <p:nvPr userDrawn="1"/>
        </p:nvSpPr>
        <p:spPr>
          <a:xfrm>
            <a:off x="6746400" y="4412803"/>
            <a:ext cx="1639321" cy="16393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2">
            <a:extLst>
              <a:ext uri="{FF2B5EF4-FFF2-40B4-BE49-F238E27FC236}">
                <a16:creationId xmlns:a16="http://schemas.microsoft.com/office/drawing/2014/main" id="{314BA1EA-16BB-4198-A599-6059F959AD9B}"/>
              </a:ext>
            </a:extLst>
          </p:cNvPr>
          <p:cNvSpPr>
            <a:spLocks noGrp="1"/>
          </p:cNvSpPr>
          <p:nvPr>
            <p:ph type="pic" sz="quarter" idx="17"/>
          </p:nvPr>
        </p:nvSpPr>
        <p:spPr>
          <a:xfrm>
            <a:off x="7035043" y="4703828"/>
            <a:ext cx="1062038" cy="1057275"/>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65C53140-BBF1-4C47-AE10-37C839E57D24}"/>
              </a:ext>
            </a:extLst>
          </p:cNvPr>
          <p:cNvSpPr>
            <a:spLocks noGrp="1"/>
          </p:cNvSpPr>
          <p:nvPr>
            <p:ph sz="quarter" idx="18"/>
          </p:nvPr>
        </p:nvSpPr>
        <p:spPr>
          <a:xfrm>
            <a:off x="8565500" y="2589047"/>
            <a:ext cx="2788301" cy="1057275"/>
          </a:xfrm>
          <a:prstGeom prst="rect">
            <a:avLst/>
          </a:prstGeom>
        </p:spPr>
        <p:txBody>
          <a:bodyPr/>
          <a:lstStyle>
            <a:lvl1pPr marL="0" indent="0" algn="l">
              <a:buNone/>
              <a:defRPr sz="20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2" name="Content Placeholder 27">
            <a:extLst>
              <a:ext uri="{FF2B5EF4-FFF2-40B4-BE49-F238E27FC236}">
                <a16:creationId xmlns:a16="http://schemas.microsoft.com/office/drawing/2014/main" id="{F634CB52-38EA-4D86-86D4-2E459AE31CCE}"/>
              </a:ext>
            </a:extLst>
          </p:cNvPr>
          <p:cNvSpPr>
            <a:spLocks noGrp="1"/>
          </p:cNvSpPr>
          <p:nvPr>
            <p:ph sz="quarter" idx="19"/>
          </p:nvPr>
        </p:nvSpPr>
        <p:spPr>
          <a:xfrm>
            <a:off x="8565500" y="4703827"/>
            <a:ext cx="2788301" cy="1057275"/>
          </a:xfrm>
          <a:prstGeom prst="rect">
            <a:avLst/>
          </a:prstGeom>
        </p:spPr>
        <p:txBody>
          <a:bodyPr/>
          <a:lstStyle>
            <a:lvl1pPr marL="0" indent="0" algn="l">
              <a:buNone/>
              <a:defRPr sz="20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0914567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Comparison">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a:xfrm>
            <a:off x="838200" y="404522"/>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2" name="Oval 1">
            <a:extLst>
              <a:ext uri="{FF2B5EF4-FFF2-40B4-BE49-F238E27FC236}">
                <a16:creationId xmlns:a16="http://schemas.microsoft.com/office/drawing/2014/main" id="{9974437B-6DA0-4B9D-8644-584B0595A852}"/>
              </a:ext>
            </a:extLst>
          </p:cNvPr>
          <p:cNvSpPr/>
          <p:nvPr userDrawn="1"/>
        </p:nvSpPr>
        <p:spPr>
          <a:xfrm>
            <a:off x="838201" y="2304644"/>
            <a:ext cx="1639321" cy="1639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126843" y="2589047"/>
            <a:ext cx="1062038" cy="1057275"/>
          </a:xfrm>
          <a:prstGeom prst="rect">
            <a:avLst/>
          </a:prstGeom>
        </p:spPr>
        <p:txBody>
          <a:bodyPr/>
          <a:lstStyle>
            <a:lvl1pPr>
              <a:defRPr>
                <a:solidFill>
                  <a:schemeClr val="bg1"/>
                </a:solidFill>
              </a:defRPr>
            </a:lvl1pPr>
          </a:lstStyle>
          <a:p>
            <a:endParaRPr lang="en-US" dirty="0"/>
          </a:p>
        </p:txBody>
      </p:sp>
      <p:sp>
        <p:nvSpPr>
          <p:cNvPr id="14" name="Oval 13">
            <a:extLst>
              <a:ext uri="{FF2B5EF4-FFF2-40B4-BE49-F238E27FC236}">
                <a16:creationId xmlns:a16="http://schemas.microsoft.com/office/drawing/2014/main" id="{744117B3-693C-4551-9067-EE76928CE277}"/>
              </a:ext>
            </a:extLst>
          </p:cNvPr>
          <p:cNvSpPr/>
          <p:nvPr userDrawn="1"/>
        </p:nvSpPr>
        <p:spPr>
          <a:xfrm>
            <a:off x="838200" y="4412803"/>
            <a:ext cx="1639321" cy="1639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1126843" y="4703828"/>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2657300" y="2589047"/>
            <a:ext cx="2788301" cy="1057275"/>
          </a:xfrm>
          <a:prstGeom prst="rect">
            <a:avLst/>
          </a:prstGeom>
        </p:spPr>
        <p:txBody>
          <a:bodyPr/>
          <a:lstStyle>
            <a:lvl1pPr marL="0" indent="0" algn="l">
              <a:buNone/>
              <a:defRPr sz="20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2657300" y="4703827"/>
            <a:ext cx="2788301" cy="1057275"/>
          </a:xfrm>
          <a:prstGeom prst="rect">
            <a:avLst/>
          </a:prstGeom>
        </p:spPr>
        <p:txBody>
          <a:bodyPr/>
          <a:lstStyle>
            <a:lvl1pPr marL="0" indent="0" algn="l">
              <a:buNone/>
              <a:defRPr sz="20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1" name="Oval 20">
            <a:extLst>
              <a:ext uri="{FF2B5EF4-FFF2-40B4-BE49-F238E27FC236}">
                <a16:creationId xmlns:a16="http://schemas.microsoft.com/office/drawing/2014/main" id="{6BCAB94E-A390-48B9-B658-E2C36147D7D1}"/>
              </a:ext>
            </a:extLst>
          </p:cNvPr>
          <p:cNvSpPr/>
          <p:nvPr userDrawn="1"/>
        </p:nvSpPr>
        <p:spPr>
          <a:xfrm>
            <a:off x="6746401" y="2304644"/>
            <a:ext cx="1639321" cy="1639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2">
            <a:extLst>
              <a:ext uri="{FF2B5EF4-FFF2-40B4-BE49-F238E27FC236}">
                <a16:creationId xmlns:a16="http://schemas.microsoft.com/office/drawing/2014/main" id="{86B94B3A-8DF8-4BBA-98BC-03ADE302CCF5}"/>
              </a:ext>
            </a:extLst>
          </p:cNvPr>
          <p:cNvSpPr>
            <a:spLocks noGrp="1"/>
          </p:cNvSpPr>
          <p:nvPr>
            <p:ph type="pic" sz="quarter" idx="16"/>
          </p:nvPr>
        </p:nvSpPr>
        <p:spPr>
          <a:xfrm>
            <a:off x="7035043" y="2589047"/>
            <a:ext cx="1062038" cy="1057275"/>
          </a:xfrm>
          <a:prstGeom prst="rect">
            <a:avLst/>
          </a:prstGeom>
        </p:spPr>
        <p:txBody>
          <a:bodyPr/>
          <a:lstStyle>
            <a:lvl1pPr>
              <a:defRPr>
                <a:solidFill>
                  <a:schemeClr val="bg1"/>
                </a:solidFill>
              </a:defRPr>
            </a:lvl1pPr>
          </a:lstStyle>
          <a:p>
            <a:endParaRPr lang="en-US" dirty="0"/>
          </a:p>
        </p:txBody>
      </p:sp>
      <p:sp>
        <p:nvSpPr>
          <p:cNvPr id="26" name="Oval 25">
            <a:extLst>
              <a:ext uri="{FF2B5EF4-FFF2-40B4-BE49-F238E27FC236}">
                <a16:creationId xmlns:a16="http://schemas.microsoft.com/office/drawing/2014/main" id="{4D64066B-7CE4-4E24-B2E6-4AF31E10B922}"/>
              </a:ext>
            </a:extLst>
          </p:cNvPr>
          <p:cNvSpPr/>
          <p:nvPr userDrawn="1"/>
        </p:nvSpPr>
        <p:spPr>
          <a:xfrm>
            <a:off x="6746400" y="4412803"/>
            <a:ext cx="1639321" cy="1639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2">
            <a:extLst>
              <a:ext uri="{FF2B5EF4-FFF2-40B4-BE49-F238E27FC236}">
                <a16:creationId xmlns:a16="http://schemas.microsoft.com/office/drawing/2014/main" id="{314BA1EA-16BB-4198-A599-6059F959AD9B}"/>
              </a:ext>
            </a:extLst>
          </p:cNvPr>
          <p:cNvSpPr>
            <a:spLocks noGrp="1"/>
          </p:cNvSpPr>
          <p:nvPr>
            <p:ph type="pic" sz="quarter" idx="17"/>
          </p:nvPr>
        </p:nvSpPr>
        <p:spPr>
          <a:xfrm>
            <a:off x="7035043" y="4703828"/>
            <a:ext cx="1062038" cy="1057275"/>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65C53140-BBF1-4C47-AE10-37C839E57D24}"/>
              </a:ext>
            </a:extLst>
          </p:cNvPr>
          <p:cNvSpPr>
            <a:spLocks noGrp="1"/>
          </p:cNvSpPr>
          <p:nvPr>
            <p:ph sz="quarter" idx="18"/>
          </p:nvPr>
        </p:nvSpPr>
        <p:spPr>
          <a:xfrm>
            <a:off x="8565500" y="2589047"/>
            <a:ext cx="2788301" cy="1057275"/>
          </a:xfrm>
          <a:prstGeom prst="rect">
            <a:avLst/>
          </a:prstGeom>
        </p:spPr>
        <p:txBody>
          <a:bodyPr/>
          <a:lstStyle>
            <a:lvl1pPr marL="0" indent="0" algn="l">
              <a:buNone/>
              <a:defRPr sz="20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2" name="Content Placeholder 27">
            <a:extLst>
              <a:ext uri="{FF2B5EF4-FFF2-40B4-BE49-F238E27FC236}">
                <a16:creationId xmlns:a16="http://schemas.microsoft.com/office/drawing/2014/main" id="{F634CB52-38EA-4D86-86D4-2E459AE31CCE}"/>
              </a:ext>
            </a:extLst>
          </p:cNvPr>
          <p:cNvSpPr>
            <a:spLocks noGrp="1"/>
          </p:cNvSpPr>
          <p:nvPr>
            <p:ph sz="quarter" idx="19"/>
          </p:nvPr>
        </p:nvSpPr>
        <p:spPr>
          <a:xfrm>
            <a:off x="8565500" y="4703827"/>
            <a:ext cx="2788301" cy="1057275"/>
          </a:xfrm>
          <a:prstGeom prst="rect">
            <a:avLst/>
          </a:prstGeom>
        </p:spPr>
        <p:txBody>
          <a:bodyPr/>
          <a:lstStyle>
            <a:lvl1pPr marL="0" indent="0" algn="l">
              <a:buNone/>
              <a:defRPr sz="20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634165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1_Comparison">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a:xfrm>
            <a:off x="838200" y="404522"/>
            <a:ext cx="10515600" cy="1325563"/>
          </a:xfrm>
          <a:prstGeom prst="rect">
            <a:avLst/>
          </a:prstGeom>
        </p:spPr>
        <p:txBody>
          <a:bodyPr/>
          <a:lstStyle>
            <a:lvl1pPr>
              <a:defRPr>
                <a:solidFill>
                  <a:schemeClr val="accent3"/>
                </a:solidFill>
              </a:defRPr>
            </a:lvl1pPr>
          </a:lstStyle>
          <a:p>
            <a:r>
              <a:rPr lang="en-US" dirty="0"/>
              <a:t>Click to edit Master title style</a:t>
            </a:r>
          </a:p>
        </p:txBody>
      </p:sp>
      <p:sp>
        <p:nvSpPr>
          <p:cNvPr id="2" name="Oval 1">
            <a:extLst>
              <a:ext uri="{FF2B5EF4-FFF2-40B4-BE49-F238E27FC236}">
                <a16:creationId xmlns:a16="http://schemas.microsoft.com/office/drawing/2014/main" id="{9974437B-6DA0-4B9D-8644-584B0595A852}"/>
              </a:ext>
            </a:extLst>
          </p:cNvPr>
          <p:cNvSpPr/>
          <p:nvPr userDrawn="1"/>
        </p:nvSpPr>
        <p:spPr>
          <a:xfrm>
            <a:off x="838201" y="2304644"/>
            <a:ext cx="1639321" cy="1639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126843" y="2589047"/>
            <a:ext cx="1062038" cy="1057275"/>
          </a:xfrm>
          <a:prstGeom prst="rect">
            <a:avLst/>
          </a:prstGeom>
        </p:spPr>
        <p:txBody>
          <a:bodyPr/>
          <a:lstStyle>
            <a:lvl1pPr>
              <a:defRPr>
                <a:solidFill>
                  <a:schemeClr val="bg1"/>
                </a:solidFill>
              </a:defRPr>
            </a:lvl1pPr>
          </a:lstStyle>
          <a:p>
            <a:endParaRPr lang="en-US" dirty="0"/>
          </a:p>
        </p:txBody>
      </p:sp>
      <p:sp>
        <p:nvSpPr>
          <p:cNvPr id="14" name="Oval 13">
            <a:extLst>
              <a:ext uri="{FF2B5EF4-FFF2-40B4-BE49-F238E27FC236}">
                <a16:creationId xmlns:a16="http://schemas.microsoft.com/office/drawing/2014/main" id="{744117B3-693C-4551-9067-EE76928CE277}"/>
              </a:ext>
            </a:extLst>
          </p:cNvPr>
          <p:cNvSpPr/>
          <p:nvPr userDrawn="1"/>
        </p:nvSpPr>
        <p:spPr>
          <a:xfrm>
            <a:off x="838200" y="4412803"/>
            <a:ext cx="1639321" cy="1639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1126843" y="4703828"/>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2657300" y="2589047"/>
            <a:ext cx="2788301" cy="1057275"/>
          </a:xfrm>
          <a:prstGeom prst="rect">
            <a:avLst/>
          </a:prstGeom>
        </p:spPr>
        <p:txBody>
          <a:bodyPr/>
          <a:lstStyle>
            <a:lvl1pPr marL="0" indent="0" algn="l">
              <a:buNone/>
              <a:defRPr sz="20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2657300" y="4703827"/>
            <a:ext cx="2788301" cy="1057275"/>
          </a:xfrm>
          <a:prstGeom prst="rect">
            <a:avLst/>
          </a:prstGeom>
        </p:spPr>
        <p:txBody>
          <a:bodyPr/>
          <a:lstStyle>
            <a:lvl1pPr marL="0" indent="0" algn="l">
              <a:buNone/>
              <a:defRPr sz="20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1" name="Oval 20">
            <a:extLst>
              <a:ext uri="{FF2B5EF4-FFF2-40B4-BE49-F238E27FC236}">
                <a16:creationId xmlns:a16="http://schemas.microsoft.com/office/drawing/2014/main" id="{6BCAB94E-A390-48B9-B658-E2C36147D7D1}"/>
              </a:ext>
            </a:extLst>
          </p:cNvPr>
          <p:cNvSpPr/>
          <p:nvPr userDrawn="1"/>
        </p:nvSpPr>
        <p:spPr>
          <a:xfrm>
            <a:off x="6746401" y="2304644"/>
            <a:ext cx="1639321" cy="1639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2">
            <a:extLst>
              <a:ext uri="{FF2B5EF4-FFF2-40B4-BE49-F238E27FC236}">
                <a16:creationId xmlns:a16="http://schemas.microsoft.com/office/drawing/2014/main" id="{86B94B3A-8DF8-4BBA-98BC-03ADE302CCF5}"/>
              </a:ext>
            </a:extLst>
          </p:cNvPr>
          <p:cNvSpPr>
            <a:spLocks noGrp="1"/>
          </p:cNvSpPr>
          <p:nvPr>
            <p:ph type="pic" sz="quarter" idx="16"/>
          </p:nvPr>
        </p:nvSpPr>
        <p:spPr>
          <a:xfrm>
            <a:off x="7035043" y="2589047"/>
            <a:ext cx="1062038" cy="1057275"/>
          </a:xfrm>
          <a:prstGeom prst="rect">
            <a:avLst/>
          </a:prstGeom>
        </p:spPr>
        <p:txBody>
          <a:bodyPr/>
          <a:lstStyle>
            <a:lvl1pPr>
              <a:defRPr>
                <a:solidFill>
                  <a:schemeClr val="bg1"/>
                </a:solidFill>
              </a:defRPr>
            </a:lvl1pPr>
          </a:lstStyle>
          <a:p>
            <a:endParaRPr lang="en-US" dirty="0"/>
          </a:p>
        </p:txBody>
      </p:sp>
      <p:sp>
        <p:nvSpPr>
          <p:cNvPr id="26" name="Oval 25">
            <a:extLst>
              <a:ext uri="{FF2B5EF4-FFF2-40B4-BE49-F238E27FC236}">
                <a16:creationId xmlns:a16="http://schemas.microsoft.com/office/drawing/2014/main" id="{4D64066B-7CE4-4E24-B2E6-4AF31E10B922}"/>
              </a:ext>
            </a:extLst>
          </p:cNvPr>
          <p:cNvSpPr/>
          <p:nvPr userDrawn="1"/>
        </p:nvSpPr>
        <p:spPr>
          <a:xfrm>
            <a:off x="6746400" y="4412803"/>
            <a:ext cx="1639321" cy="1639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2">
            <a:extLst>
              <a:ext uri="{FF2B5EF4-FFF2-40B4-BE49-F238E27FC236}">
                <a16:creationId xmlns:a16="http://schemas.microsoft.com/office/drawing/2014/main" id="{314BA1EA-16BB-4198-A599-6059F959AD9B}"/>
              </a:ext>
            </a:extLst>
          </p:cNvPr>
          <p:cNvSpPr>
            <a:spLocks noGrp="1"/>
          </p:cNvSpPr>
          <p:nvPr>
            <p:ph type="pic" sz="quarter" idx="17"/>
          </p:nvPr>
        </p:nvSpPr>
        <p:spPr>
          <a:xfrm>
            <a:off x="7035043" y="4703828"/>
            <a:ext cx="1062038" cy="1057275"/>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65C53140-BBF1-4C47-AE10-37C839E57D24}"/>
              </a:ext>
            </a:extLst>
          </p:cNvPr>
          <p:cNvSpPr>
            <a:spLocks noGrp="1"/>
          </p:cNvSpPr>
          <p:nvPr>
            <p:ph sz="quarter" idx="18"/>
          </p:nvPr>
        </p:nvSpPr>
        <p:spPr>
          <a:xfrm>
            <a:off x="8565500" y="2589047"/>
            <a:ext cx="2788301" cy="1057275"/>
          </a:xfrm>
          <a:prstGeom prst="rect">
            <a:avLst/>
          </a:prstGeom>
        </p:spPr>
        <p:txBody>
          <a:bodyPr/>
          <a:lstStyle>
            <a:lvl1pPr marL="0" indent="0" algn="l">
              <a:buNone/>
              <a:defRPr sz="20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2" name="Content Placeholder 27">
            <a:extLst>
              <a:ext uri="{FF2B5EF4-FFF2-40B4-BE49-F238E27FC236}">
                <a16:creationId xmlns:a16="http://schemas.microsoft.com/office/drawing/2014/main" id="{F634CB52-38EA-4D86-86D4-2E459AE31CCE}"/>
              </a:ext>
            </a:extLst>
          </p:cNvPr>
          <p:cNvSpPr>
            <a:spLocks noGrp="1"/>
          </p:cNvSpPr>
          <p:nvPr>
            <p:ph sz="quarter" idx="19"/>
          </p:nvPr>
        </p:nvSpPr>
        <p:spPr>
          <a:xfrm>
            <a:off x="8565500" y="4703827"/>
            <a:ext cx="2788301" cy="1057275"/>
          </a:xfrm>
          <a:prstGeom prst="rect">
            <a:avLst/>
          </a:prstGeom>
        </p:spPr>
        <p:txBody>
          <a:bodyPr/>
          <a:lstStyle>
            <a:lvl1pPr marL="0" indent="0" algn="l">
              <a:buNone/>
              <a:defRPr sz="20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8212104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2_Comparison">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AA939D-E788-49EF-BF7E-8CDEB6E4BB86}"/>
              </a:ext>
            </a:extLst>
          </p:cNvPr>
          <p:cNvSpPr>
            <a:spLocks noGrp="1"/>
          </p:cNvSpPr>
          <p:nvPr>
            <p:ph type="title"/>
          </p:nvPr>
        </p:nvSpPr>
        <p:spPr>
          <a:xfrm>
            <a:off x="838200" y="404523"/>
            <a:ext cx="10515600" cy="1325563"/>
          </a:xfrm>
          <a:prstGeom prst="rect">
            <a:avLst/>
          </a:prstGeom>
        </p:spPr>
        <p:txBody>
          <a:bodyPr/>
          <a:lstStyle>
            <a:lvl1pPr>
              <a:defRPr>
                <a:solidFill>
                  <a:schemeClr val="accent4"/>
                </a:solidFill>
              </a:defRPr>
            </a:lvl1pPr>
          </a:lstStyle>
          <a:p>
            <a:r>
              <a:rPr lang="en-US" dirty="0"/>
              <a:t>Click to edit Master title style</a:t>
            </a:r>
          </a:p>
        </p:txBody>
      </p:sp>
      <p:sp>
        <p:nvSpPr>
          <p:cNvPr id="2" name="Oval 1">
            <a:extLst>
              <a:ext uri="{FF2B5EF4-FFF2-40B4-BE49-F238E27FC236}">
                <a16:creationId xmlns:a16="http://schemas.microsoft.com/office/drawing/2014/main" id="{9974437B-6DA0-4B9D-8644-584B0595A852}"/>
              </a:ext>
            </a:extLst>
          </p:cNvPr>
          <p:cNvSpPr/>
          <p:nvPr userDrawn="1"/>
        </p:nvSpPr>
        <p:spPr>
          <a:xfrm>
            <a:off x="838201" y="2304644"/>
            <a:ext cx="1639321" cy="16393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126843" y="2589047"/>
            <a:ext cx="1062038" cy="1057275"/>
          </a:xfrm>
          <a:prstGeom prst="rect">
            <a:avLst/>
          </a:prstGeom>
        </p:spPr>
        <p:txBody>
          <a:bodyPr/>
          <a:lstStyle>
            <a:lvl1pPr>
              <a:defRPr>
                <a:solidFill>
                  <a:schemeClr val="bg1"/>
                </a:solidFill>
              </a:defRPr>
            </a:lvl1pPr>
          </a:lstStyle>
          <a:p>
            <a:endParaRPr lang="en-US" dirty="0"/>
          </a:p>
        </p:txBody>
      </p:sp>
      <p:sp>
        <p:nvSpPr>
          <p:cNvPr id="14" name="Oval 13">
            <a:extLst>
              <a:ext uri="{FF2B5EF4-FFF2-40B4-BE49-F238E27FC236}">
                <a16:creationId xmlns:a16="http://schemas.microsoft.com/office/drawing/2014/main" id="{744117B3-693C-4551-9067-EE76928CE277}"/>
              </a:ext>
            </a:extLst>
          </p:cNvPr>
          <p:cNvSpPr/>
          <p:nvPr userDrawn="1"/>
        </p:nvSpPr>
        <p:spPr>
          <a:xfrm>
            <a:off x="838200" y="4412803"/>
            <a:ext cx="1639321" cy="16393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1126843" y="4703828"/>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2657300" y="2589047"/>
            <a:ext cx="2788301" cy="1057275"/>
          </a:xfrm>
          <a:prstGeom prst="rect">
            <a:avLst/>
          </a:prstGeom>
        </p:spPr>
        <p:txBody>
          <a:bodyPr/>
          <a:lstStyle>
            <a:lvl1pPr marL="0" indent="0" algn="l">
              <a:buNone/>
              <a:defRPr sz="20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2657300" y="4703827"/>
            <a:ext cx="2788301" cy="1057275"/>
          </a:xfrm>
          <a:prstGeom prst="rect">
            <a:avLst/>
          </a:prstGeom>
        </p:spPr>
        <p:txBody>
          <a:bodyPr/>
          <a:lstStyle>
            <a:lvl1pPr marL="0" indent="0" algn="l">
              <a:buNone/>
              <a:defRPr sz="20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1" name="Oval 20">
            <a:extLst>
              <a:ext uri="{FF2B5EF4-FFF2-40B4-BE49-F238E27FC236}">
                <a16:creationId xmlns:a16="http://schemas.microsoft.com/office/drawing/2014/main" id="{6BCAB94E-A390-48B9-B658-E2C36147D7D1}"/>
              </a:ext>
            </a:extLst>
          </p:cNvPr>
          <p:cNvSpPr/>
          <p:nvPr userDrawn="1"/>
        </p:nvSpPr>
        <p:spPr>
          <a:xfrm>
            <a:off x="6746401" y="2304644"/>
            <a:ext cx="1639321" cy="16393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2">
            <a:extLst>
              <a:ext uri="{FF2B5EF4-FFF2-40B4-BE49-F238E27FC236}">
                <a16:creationId xmlns:a16="http://schemas.microsoft.com/office/drawing/2014/main" id="{86B94B3A-8DF8-4BBA-98BC-03ADE302CCF5}"/>
              </a:ext>
            </a:extLst>
          </p:cNvPr>
          <p:cNvSpPr>
            <a:spLocks noGrp="1"/>
          </p:cNvSpPr>
          <p:nvPr>
            <p:ph type="pic" sz="quarter" idx="16"/>
          </p:nvPr>
        </p:nvSpPr>
        <p:spPr>
          <a:xfrm>
            <a:off x="7035043" y="2589047"/>
            <a:ext cx="1062038" cy="1057275"/>
          </a:xfrm>
          <a:prstGeom prst="rect">
            <a:avLst/>
          </a:prstGeom>
        </p:spPr>
        <p:txBody>
          <a:bodyPr/>
          <a:lstStyle>
            <a:lvl1pPr>
              <a:defRPr>
                <a:solidFill>
                  <a:schemeClr val="bg1"/>
                </a:solidFill>
              </a:defRPr>
            </a:lvl1pPr>
          </a:lstStyle>
          <a:p>
            <a:endParaRPr lang="en-US" dirty="0"/>
          </a:p>
        </p:txBody>
      </p:sp>
      <p:sp>
        <p:nvSpPr>
          <p:cNvPr id="26" name="Oval 25">
            <a:extLst>
              <a:ext uri="{FF2B5EF4-FFF2-40B4-BE49-F238E27FC236}">
                <a16:creationId xmlns:a16="http://schemas.microsoft.com/office/drawing/2014/main" id="{4D64066B-7CE4-4E24-B2E6-4AF31E10B922}"/>
              </a:ext>
            </a:extLst>
          </p:cNvPr>
          <p:cNvSpPr/>
          <p:nvPr userDrawn="1"/>
        </p:nvSpPr>
        <p:spPr>
          <a:xfrm>
            <a:off x="6746400" y="4412803"/>
            <a:ext cx="1639321" cy="16393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2">
            <a:extLst>
              <a:ext uri="{FF2B5EF4-FFF2-40B4-BE49-F238E27FC236}">
                <a16:creationId xmlns:a16="http://schemas.microsoft.com/office/drawing/2014/main" id="{314BA1EA-16BB-4198-A599-6059F959AD9B}"/>
              </a:ext>
            </a:extLst>
          </p:cNvPr>
          <p:cNvSpPr>
            <a:spLocks noGrp="1"/>
          </p:cNvSpPr>
          <p:nvPr>
            <p:ph type="pic" sz="quarter" idx="17"/>
          </p:nvPr>
        </p:nvSpPr>
        <p:spPr>
          <a:xfrm>
            <a:off x="7035043" y="4703828"/>
            <a:ext cx="1062038" cy="1057275"/>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65C53140-BBF1-4C47-AE10-37C839E57D24}"/>
              </a:ext>
            </a:extLst>
          </p:cNvPr>
          <p:cNvSpPr>
            <a:spLocks noGrp="1"/>
          </p:cNvSpPr>
          <p:nvPr>
            <p:ph sz="quarter" idx="18"/>
          </p:nvPr>
        </p:nvSpPr>
        <p:spPr>
          <a:xfrm>
            <a:off x="8565500" y="2589047"/>
            <a:ext cx="2788301" cy="1057275"/>
          </a:xfrm>
          <a:prstGeom prst="rect">
            <a:avLst/>
          </a:prstGeom>
        </p:spPr>
        <p:txBody>
          <a:bodyPr/>
          <a:lstStyle>
            <a:lvl1pPr marL="0" indent="0" algn="l">
              <a:buNone/>
              <a:defRPr sz="20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2" name="Content Placeholder 27">
            <a:extLst>
              <a:ext uri="{FF2B5EF4-FFF2-40B4-BE49-F238E27FC236}">
                <a16:creationId xmlns:a16="http://schemas.microsoft.com/office/drawing/2014/main" id="{F634CB52-38EA-4D86-86D4-2E459AE31CCE}"/>
              </a:ext>
            </a:extLst>
          </p:cNvPr>
          <p:cNvSpPr>
            <a:spLocks noGrp="1"/>
          </p:cNvSpPr>
          <p:nvPr>
            <p:ph sz="quarter" idx="19"/>
          </p:nvPr>
        </p:nvSpPr>
        <p:spPr>
          <a:xfrm>
            <a:off x="8565500" y="4703827"/>
            <a:ext cx="2788301" cy="1057275"/>
          </a:xfrm>
          <a:prstGeom prst="rect">
            <a:avLst/>
          </a:prstGeom>
        </p:spPr>
        <p:txBody>
          <a:bodyPr/>
          <a:lstStyle>
            <a:lvl1pPr marL="0" indent="0" algn="l">
              <a:buNone/>
              <a:defRPr sz="20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1886663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17CC3BB-F664-40C0-8BD9-2067FAA9FF96}"/>
              </a:ext>
            </a:extLst>
          </p:cNvPr>
          <p:cNvSpPr/>
          <p:nvPr userDrawn="1"/>
        </p:nvSpPr>
        <p:spPr>
          <a:xfrm>
            <a:off x="1856047" y="2505125"/>
            <a:ext cx="1807615" cy="1807615"/>
          </a:xfrm>
          <a:prstGeom prst="ellipse">
            <a:avLst/>
          </a:prstGeom>
          <a:solidFill>
            <a:schemeClr val="accent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1"/>
                </a:solidFill>
              </a:defRPr>
            </a:lvl1pPr>
          </a:lstStyle>
          <a:p>
            <a:r>
              <a:rPr lang="en-US"/>
              <a:t>Click to edit Master title style</a:t>
            </a:r>
          </a:p>
        </p:txBody>
      </p:sp>
      <p:sp>
        <p:nvSpPr>
          <p:cNvPr id="22" name="Picture Placeholder 22">
            <a:extLst>
              <a:ext uri="{FF2B5EF4-FFF2-40B4-BE49-F238E27FC236}">
                <a16:creationId xmlns:a16="http://schemas.microsoft.com/office/drawing/2014/main" id="{2F9ABE5A-BBE4-484B-B71B-932B6629B5D2}"/>
              </a:ext>
            </a:extLst>
          </p:cNvPr>
          <p:cNvSpPr>
            <a:spLocks noGrp="1"/>
          </p:cNvSpPr>
          <p:nvPr>
            <p:ph type="pic" sz="quarter" idx="10"/>
          </p:nvPr>
        </p:nvSpPr>
        <p:spPr>
          <a:xfrm>
            <a:off x="2162159" y="2848240"/>
            <a:ext cx="1200166" cy="1194784"/>
          </a:xfrm>
          <a:prstGeom prst="rect">
            <a:avLst/>
          </a:prstGeom>
        </p:spPr>
        <p:txBody>
          <a:bodyPr/>
          <a:lstStyle>
            <a:lvl1pPr>
              <a:defRPr>
                <a:solidFill>
                  <a:schemeClr val="bg1"/>
                </a:solidFill>
              </a:defRPr>
            </a:lvl1pPr>
          </a:lstStyle>
          <a:p>
            <a:endParaRPr lang="en-US" dirty="0"/>
          </a:p>
        </p:txBody>
      </p:sp>
      <p:sp>
        <p:nvSpPr>
          <p:cNvPr id="23" name="Oval 22">
            <a:extLst>
              <a:ext uri="{FF2B5EF4-FFF2-40B4-BE49-F238E27FC236}">
                <a16:creationId xmlns:a16="http://schemas.microsoft.com/office/drawing/2014/main" id="{AB1BD815-BEA5-4850-89B8-07979A5EA21D}"/>
              </a:ext>
            </a:extLst>
          </p:cNvPr>
          <p:cNvSpPr/>
          <p:nvPr userDrawn="1"/>
        </p:nvSpPr>
        <p:spPr>
          <a:xfrm>
            <a:off x="8528342" y="2503842"/>
            <a:ext cx="1807615" cy="1807615"/>
          </a:xfrm>
          <a:prstGeom prst="ellipse">
            <a:avLst/>
          </a:prstGeom>
          <a:solidFill>
            <a:schemeClr val="accent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5" name="Picture Placeholder 22">
            <a:extLst>
              <a:ext uri="{FF2B5EF4-FFF2-40B4-BE49-F238E27FC236}">
                <a16:creationId xmlns:a16="http://schemas.microsoft.com/office/drawing/2014/main" id="{2EE0326F-14A9-48C0-8CC4-A821C13A5928}"/>
              </a:ext>
            </a:extLst>
          </p:cNvPr>
          <p:cNvSpPr>
            <a:spLocks noGrp="1"/>
          </p:cNvSpPr>
          <p:nvPr>
            <p:ph type="pic" sz="quarter" idx="11"/>
          </p:nvPr>
        </p:nvSpPr>
        <p:spPr>
          <a:xfrm>
            <a:off x="8834454" y="2846957"/>
            <a:ext cx="1200166" cy="1194784"/>
          </a:xfrm>
          <a:prstGeom prst="rect">
            <a:avLst/>
          </a:prstGeom>
        </p:spPr>
        <p:txBody>
          <a:bodyPr/>
          <a:lstStyle>
            <a:lvl1pPr>
              <a:defRPr>
                <a:solidFill>
                  <a:schemeClr val="bg1"/>
                </a:solidFill>
              </a:defRPr>
            </a:lvl1pPr>
          </a:lstStyle>
          <a:p>
            <a:endParaRPr lang="en-US" dirty="0"/>
          </a:p>
        </p:txBody>
      </p:sp>
      <p:sp>
        <p:nvSpPr>
          <p:cNvPr id="26" name="Oval 25">
            <a:extLst>
              <a:ext uri="{FF2B5EF4-FFF2-40B4-BE49-F238E27FC236}">
                <a16:creationId xmlns:a16="http://schemas.microsoft.com/office/drawing/2014/main" id="{90051FB8-85B3-4D2E-9070-078A457F086F}"/>
              </a:ext>
            </a:extLst>
          </p:cNvPr>
          <p:cNvSpPr/>
          <p:nvPr userDrawn="1"/>
        </p:nvSpPr>
        <p:spPr>
          <a:xfrm>
            <a:off x="5192192" y="2503842"/>
            <a:ext cx="1807615" cy="1807615"/>
          </a:xfrm>
          <a:prstGeom prst="ellipse">
            <a:avLst/>
          </a:prstGeom>
          <a:solidFill>
            <a:schemeClr val="accent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8" name="Picture Placeholder 22">
            <a:extLst>
              <a:ext uri="{FF2B5EF4-FFF2-40B4-BE49-F238E27FC236}">
                <a16:creationId xmlns:a16="http://schemas.microsoft.com/office/drawing/2014/main" id="{72329AC6-71DE-4C67-BF1C-F7C6B1B20D25}"/>
              </a:ext>
            </a:extLst>
          </p:cNvPr>
          <p:cNvSpPr>
            <a:spLocks noGrp="1"/>
          </p:cNvSpPr>
          <p:nvPr>
            <p:ph type="pic" sz="quarter" idx="12"/>
          </p:nvPr>
        </p:nvSpPr>
        <p:spPr>
          <a:xfrm>
            <a:off x="5498304" y="2846957"/>
            <a:ext cx="1200166" cy="1194784"/>
          </a:xfrm>
          <a:prstGeom prst="rect">
            <a:avLst/>
          </a:prstGeom>
        </p:spPr>
        <p:txBody>
          <a:bodyPr/>
          <a:lstStyle>
            <a:lvl1pPr>
              <a:defRPr>
                <a:solidFill>
                  <a:schemeClr val="bg1"/>
                </a:solidFill>
              </a:defRPr>
            </a:lvl1pPr>
          </a:lstStyle>
          <a:p>
            <a:endParaRPr lang="en-US" dirty="0"/>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83ABB36A-35E4-46DE-AB57-D22398C6F306}"/>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6" name="Text Placeholder 2">
            <a:extLst>
              <a:ext uri="{FF2B5EF4-FFF2-40B4-BE49-F238E27FC236}">
                <a16:creationId xmlns:a16="http://schemas.microsoft.com/office/drawing/2014/main" id="{1A71B18F-F729-475A-A70E-C75AD9CB9CEB}"/>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7" name="Text Placeholder 2">
            <a:extLst>
              <a:ext uri="{FF2B5EF4-FFF2-40B4-BE49-F238E27FC236}">
                <a16:creationId xmlns:a16="http://schemas.microsoft.com/office/drawing/2014/main" id="{6225102A-69FD-431B-B133-23C249C27644}"/>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5664987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2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42" name="Oval 41">
            <a:extLst>
              <a:ext uri="{FF2B5EF4-FFF2-40B4-BE49-F238E27FC236}">
                <a16:creationId xmlns:a16="http://schemas.microsoft.com/office/drawing/2014/main" id="{E5FEF629-4A20-4666-8E15-AADC73B461AB}"/>
              </a:ext>
            </a:extLst>
          </p:cNvPr>
          <p:cNvSpPr/>
          <p:nvPr userDrawn="1"/>
        </p:nvSpPr>
        <p:spPr>
          <a:xfrm>
            <a:off x="1856047" y="2505125"/>
            <a:ext cx="1807615" cy="1807615"/>
          </a:xfrm>
          <a:prstGeom prst="ellipse">
            <a:avLst/>
          </a:prstGeom>
          <a:solidFill>
            <a:schemeClr val="accent2"/>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43" name="Picture Placeholder 22">
            <a:extLst>
              <a:ext uri="{FF2B5EF4-FFF2-40B4-BE49-F238E27FC236}">
                <a16:creationId xmlns:a16="http://schemas.microsoft.com/office/drawing/2014/main" id="{F70382EE-595D-4C35-ABE7-D8CEDE7E4558}"/>
              </a:ext>
            </a:extLst>
          </p:cNvPr>
          <p:cNvSpPr>
            <a:spLocks noGrp="1"/>
          </p:cNvSpPr>
          <p:nvPr>
            <p:ph type="pic" sz="quarter" idx="10"/>
          </p:nvPr>
        </p:nvSpPr>
        <p:spPr>
          <a:xfrm>
            <a:off x="2162159" y="2848240"/>
            <a:ext cx="1200166" cy="1194784"/>
          </a:xfrm>
          <a:prstGeom prst="rect">
            <a:avLst/>
          </a:prstGeom>
        </p:spPr>
        <p:txBody>
          <a:bodyPr/>
          <a:lstStyle>
            <a:lvl1pPr>
              <a:defRPr>
                <a:solidFill>
                  <a:schemeClr val="bg1"/>
                </a:solidFill>
              </a:defRPr>
            </a:lvl1pPr>
          </a:lstStyle>
          <a:p>
            <a:endParaRPr lang="en-US" dirty="0"/>
          </a:p>
        </p:txBody>
      </p:sp>
      <p:sp>
        <p:nvSpPr>
          <p:cNvPr id="44" name="Oval 43">
            <a:extLst>
              <a:ext uri="{FF2B5EF4-FFF2-40B4-BE49-F238E27FC236}">
                <a16:creationId xmlns:a16="http://schemas.microsoft.com/office/drawing/2014/main" id="{19A4DE4D-4930-44D6-A53A-04BB28F65CCA}"/>
              </a:ext>
            </a:extLst>
          </p:cNvPr>
          <p:cNvSpPr/>
          <p:nvPr userDrawn="1"/>
        </p:nvSpPr>
        <p:spPr>
          <a:xfrm>
            <a:off x="8528342" y="2503842"/>
            <a:ext cx="1807615" cy="1807615"/>
          </a:xfrm>
          <a:prstGeom prst="ellipse">
            <a:avLst/>
          </a:prstGeom>
          <a:solidFill>
            <a:schemeClr val="accent2"/>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45" name="Picture Placeholder 22">
            <a:extLst>
              <a:ext uri="{FF2B5EF4-FFF2-40B4-BE49-F238E27FC236}">
                <a16:creationId xmlns:a16="http://schemas.microsoft.com/office/drawing/2014/main" id="{16E31A5F-58D7-4AB3-AD77-E19A04BAD944}"/>
              </a:ext>
            </a:extLst>
          </p:cNvPr>
          <p:cNvSpPr>
            <a:spLocks noGrp="1"/>
          </p:cNvSpPr>
          <p:nvPr>
            <p:ph type="pic" sz="quarter" idx="11"/>
          </p:nvPr>
        </p:nvSpPr>
        <p:spPr>
          <a:xfrm>
            <a:off x="8834454" y="2846957"/>
            <a:ext cx="1200166" cy="1194784"/>
          </a:xfrm>
          <a:prstGeom prst="rect">
            <a:avLst/>
          </a:prstGeom>
        </p:spPr>
        <p:txBody>
          <a:bodyPr/>
          <a:lstStyle>
            <a:lvl1pPr>
              <a:defRPr>
                <a:solidFill>
                  <a:schemeClr val="bg1"/>
                </a:solidFill>
              </a:defRPr>
            </a:lvl1pPr>
          </a:lstStyle>
          <a:p>
            <a:endParaRPr lang="en-US" dirty="0"/>
          </a:p>
        </p:txBody>
      </p:sp>
      <p:sp>
        <p:nvSpPr>
          <p:cNvPr id="46" name="Oval 45">
            <a:extLst>
              <a:ext uri="{FF2B5EF4-FFF2-40B4-BE49-F238E27FC236}">
                <a16:creationId xmlns:a16="http://schemas.microsoft.com/office/drawing/2014/main" id="{388DEB56-6063-45BA-8343-8DF2BA122E1A}"/>
              </a:ext>
            </a:extLst>
          </p:cNvPr>
          <p:cNvSpPr/>
          <p:nvPr userDrawn="1"/>
        </p:nvSpPr>
        <p:spPr>
          <a:xfrm>
            <a:off x="5192192" y="2503842"/>
            <a:ext cx="1807615" cy="1807615"/>
          </a:xfrm>
          <a:prstGeom prst="ellipse">
            <a:avLst/>
          </a:prstGeom>
          <a:solidFill>
            <a:schemeClr val="accent2"/>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47" name="Picture Placeholder 22">
            <a:extLst>
              <a:ext uri="{FF2B5EF4-FFF2-40B4-BE49-F238E27FC236}">
                <a16:creationId xmlns:a16="http://schemas.microsoft.com/office/drawing/2014/main" id="{19759D13-8578-423F-BB39-BFB548EFD16D}"/>
              </a:ext>
            </a:extLst>
          </p:cNvPr>
          <p:cNvSpPr>
            <a:spLocks noGrp="1"/>
          </p:cNvSpPr>
          <p:nvPr>
            <p:ph type="pic" sz="quarter" idx="12"/>
          </p:nvPr>
        </p:nvSpPr>
        <p:spPr>
          <a:xfrm>
            <a:off x="5498304" y="2846957"/>
            <a:ext cx="1200166" cy="1194784"/>
          </a:xfrm>
          <a:prstGeom prst="rect">
            <a:avLst/>
          </a:prstGeom>
        </p:spPr>
        <p:txBody>
          <a:bodyPr/>
          <a:lstStyle>
            <a:lvl1pPr>
              <a:defRPr>
                <a:solidFill>
                  <a:schemeClr val="bg1"/>
                </a:solidFill>
              </a:defRPr>
            </a:lvl1pPr>
          </a:lstStyle>
          <a:p>
            <a:endParaRPr lang="en-US" dirty="0"/>
          </a:p>
        </p:txBody>
      </p:sp>
      <p:sp>
        <p:nvSpPr>
          <p:cNvPr id="48" name="Text Placeholder 2">
            <a:extLst>
              <a:ext uri="{FF2B5EF4-FFF2-40B4-BE49-F238E27FC236}">
                <a16:creationId xmlns:a16="http://schemas.microsoft.com/office/drawing/2014/main" id="{23F5F14E-9966-480A-BFEC-214B6B6D685E}"/>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49" name="Text Placeholder 2">
            <a:extLst>
              <a:ext uri="{FF2B5EF4-FFF2-40B4-BE49-F238E27FC236}">
                <a16:creationId xmlns:a16="http://schemas.microsoft.com/office/drawing/2014/main" id="{24422C54-976E-4028-B9E7-30256DA81D93}"/>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50" name="Text Placeholder 2">
            <a:extLst>
              <a:ext uri="{FF2B5EF4-FFF2-40B4-BE49-F238E27FC236}">
                <a16:creationId xmlns:a16="http://schemas.microsoft.com/office/drawing/2014/main" id="{14BFD750-DA68-4A3E-9033-9DC2A3810C3B}"/>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7533738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3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3"/>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3" name="Oval 32">
            <a:extLst>
              <a:ext uri="{FF2B5EF4-FFF2-40B4-BE49-F238E27FC236}">
                <a16:creationId xmlns:a16="http://schemas.microsoft.com/office/drawing/2014/main" id="{621A2CDC-84FB-4D71-96C7-09E81B134E23}"/>
              </a:ext>
            </a:extLst>
          </p:cNvPr>
          <p:cNvSpPr/>
          <p:nvPr userDrawn="1"/>
        </p:nvSpPr>
        <p:spPr>
          <a:xfrm>
            <a:off x="1856047" y="2505125"/>
            <a:ext cx="1807615" cy="1807615"/>
          </a:xfrm>
          <a:prstGeom prst="ellipse">
            <a:avLst/>
          </a:prstGeom>
          <a:solidFill>
            <a:schemeClr val="accent3"/>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4" name="Picture Placeholder 22">
            <a:extLst>
              <a:ext uri="{FF2B5EF4-FFF2-40B4-BE49-F238E27FC236}">
                <a16:creationId xmlns:a16="http://schemas.microsoft.com/office/drawing/2014/main" id="{F6645495-4C1B-4F89-BF53-A780019279FE}"/>
              </a:ext>
            </a:extLst>
          </p:cNvPr>
          <p:cNvSpPr>
            <a:spLocks noGrp="1"/>
          </p:cNvSpPr>
          <p:nvPr>
            <p:ph type="pic" sz="quarter" idx="10"/>
          </p:nvPr>
        </p:nvSpPr>
        <p:spPr>
          <a:xfrm>
            <a:off x="2162159" y="2848240"/>
            <a:ext cx="1200166" cy="1194784"/>
          </a:xfrm>
          <a:prstGeom prst="rect">
            <a:avLst/>
          </a:prstGeom>
        </p:spPr>
        <p:txBody>
          <a:bodyPr/>
          <a:lstStyle>
            <a:lvl1pPr>
              <a:defRPr>
                <a:solidFill>
                  <a:schemeClr val="bg1"/>
                </a:solidFill>
              </a:defRPr>
            </a:lvl1pPr>
          </a:lstStyle>
          <a:p>
            <a:endParaRPr lang="en-US" dirty="0"/>
          </a:p>
        </p:txBody>
      </p:sp>
      <p:sp>
        <p:nvSpPr>
          <p:cNvPr id="35" name="Oval 34">
            <a:extLst>
              <a:ext uri="{FF2B5EF4-FFF2-40B4-BE49-F238E27FC236}">
                <a16:creationId xmlns:a16="http://schemas.microsoft.com/office/drawing/2014/main" id="{2A97501A-E5F3-4DBC-AC8E-2513E1D6A34D}"/>
              </a:ext>
            </a:extLst>
          </p:cNvPr>
          <p:cNvSpPr/>
          <p:nvPr userDrawn="1"/>
        </p:nvSpPr>
        <p:spPr>
          <a:xfrm>
            <a:off x="8528342" y="2503842"/>
            <a:ext cx="1807615" cy="1807615"/>
          </a:xfrm>
          <a:prstGeom prst="ellipse">
            <a:avLst/>
          </a:prstGeom>
          <a:solidFill>
            <a:schemeClr val="accent3"/>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6" name="Picture Placeholder 22">
            <a:extLst>
              <a:ext uri="{FF2B5EF4-FFF2-40B4-BE49-F238E27FC236}">
                <a16:creationId xmlns:a16="http://schemas.microsoft.com/office/drawing/2014/main" id="{D9A588EC-49A6-4995-A76C-F3189135F948}"/>
              </a:ext>
            </a:extLst>
          </p:cNvPr>
          <p:cNvSpPr>
            <a:spLocks noGrp="1"/>
          </p:cNvSpPr>
          <p:nvPr>
            <p:ph type="pic" sz="quarter" idx="11"/>
          </p:nvPr>
        </p:nvSpPr>
        <p:spPr>
          <a:xfrm>
            <a:off x="8834454" y="2846957"/>
            <a:ext cx="1200166" cy="1194784"/>
          </a:xfrm>
          <a:prstGeom prst="rect">
            <a:avLst/>
          </a:prstGeom>
        </p:spPr>
        <p:txBody>
          <a:bodyPr/>
          <a:lstStyle>
            <a:lvl1pPr>
              <a:defRPr>
                <a:solidFill>
                  <a:schemeClr val="bg1"/>
                </a:solidFill>
              </a:defRPr>
            </a:lvl1pPr>
          </a:lstStyle>
          <a:p>
            <a:endParaRPr lang="en-US" dirty="0"/>
          </a:p>
        </p:txBody>
      </p:sp>
      <p:sp>
        <p:nvSpPr>
          <p:cNvPr id="37" name="Oval 36">
            <a:extLst>
              <a:ext uri="{FF2B5EF4-FFF2-40B4-BE49-F238E27FC236}">
                <a16:creationId xmlns:a16="http://schemas.microsoft.com/office/drawing/2014/main" id="{258EE3C4-9623-4E0D-98EF-13573C250E0A}"/>
              </a:ext>
            </a:extLst>
          </p:cNvPr>
          <p:cNvSpPr/>
          <p:nvPr userDrawn="1"/>
        </p:nvSpPr>
        <p:spPr>
          <a:xfrm>
            <a:off x="5192192" y="2503842"/>
            <a:ext cx="1807615" cy="1807615"/>
          </a:xfrm>
          <a:prstGeom prst="ellipse">
            <a:avLst/>
          </a:prstGeom>
          <a:solidFill>
            <a:schemeClr val="accent3"/>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8" name="Picture Placeholder 22">
            <a:extLst>
              <a:ext uri="{FF2B5EF4-FFF2-40B4-BE49-F238E27FC236}">
                <a16:creationId xmlns:a16="http://schemas.microsoft.com/office/drawing/2014/main" id="{F8E68E65-EBE6-4C4D-8545-307D7D600157}"/>
              </a:ext>
            </a:extLst>
          </p:cNvPr>
          <p:cNvSpPr>
            <a:spLocks noGrp="1"/>
          </p:cNvSpPr>
          <p:nvPr>
            <p:ph type="pic" sz="quarter" idx="12"/>
          </p:nvPr>
        </p:nvSpPr>
        <p:spPr>
          <a:xfrm>
            <a:off x="5498304" y="2846957"/>
            <a:ext cx="1200166" cy="1194784"/>
          </a:xfrm>
          <a:prstGeom prst="rect">
            <a:avLst/>
          </a:prstGeom>
        </p:spPr>
        <p:txBody>
          <a:bodyPr/>
          <a:lstStyle>
            <a:lvl1pPr>
              <a:defRPr>
                <a:solidFill>
                  <a:schemeClr val="bg1"/>
                </a:solidFill>
              </a:defRPr>
            </a:lvl1pPr>
          </a:lstStyle>
          <a:p>
            <a:endParaRPr lang="en-US" dirty="0"/>
          </a:p>
        </p:txBody>
      </p:sp>
      <p:sp>
        <p:nvSpPr>
          <p:cNvPr id="39" name="Text Placeholder 2">
            <a:extLst>
              <a:ext uri="{FF2B5EF4-FFF2-40B4-BE49-F238E27FC236}">
                <a16:creationId xmlns:a16="http://schemas.microsoft.com/office/drawing/2014/main" id="{EE139E25-571D-4121-92BC-21C7647F983E}"/>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40" name="Text Placeholder 2">
            <a:extLst>
              <a:ext uri="{FF2B5EF4-FFF2-40B4-BE49-F238E27FC236}">
                <a16:creationId xmlns:a16="http://schemas.microsoft.com/office/drawing/2014/main" id="{DB711471-5509-4CB9-9E56-88B58ED33950}"/>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41" name="Text Placeholder 2">
            <a:extLst>
              <a:ext uri="{FF2B5EF4-FFF2-40B4-BE49-F238E27FC236}">
                <a16:creationId xmlns:a16="http://schemas.microsoft.com/office/drawing/2014/main" id="{A367303C-7BE5-462E-B2AF-A2BF6DF69D61}"/>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770160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4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4"/>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8" name="Oval 17">
            <a:extLst>
              <a:ext uri="{FF2B5EF4-FFF2-40B4-BE49-F238E27FC236}">
                <a16:creationId xmlns:a16="http://schemas.microsoft.com/office/drawing/2014/main" id="{231786EA-5102-4244-8F0C-8123756164EF}"/>
              </a:ext>
            </a:extLst>
          </p:cNvPr>
          <p:cNvSpPr/>
          <p:nvPr userDrawn="1"/>
        </p:nvSpPr>
        <p:spPr>
          <a:xfrm>
            <a:off x="1856047" y="2505125"/>
            <a:ext cx="1807615" cy="1807615"/>
          </a:xfrm>
          <a:prstGeom prst="ellipse">
            <a:avLst/>
          </a:prstGeom>
          <a:solidFill>
            <a:schemeClr val="accent4"/>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9" name="Picture Placeholder 22">
            <a:extLst>
              <a:ext uri="{FF2B5EF4-FFF2-40B4-BE49-F238E27FC236}">
                <a16:creationId xmlns:a16="http://schemas.microsoft.com/office/drawing/2014/main" id="{27B6C908-16E4-4E44-AD89-7E8D7D4773EF}"/>
              </a:ext>
            </a:extLst>
          </p:cNvPr>
          <p:cNvSpPr>
            <a:spLocks noGrp="1"/>
          </p:cNvSpPr>
          <p:nvPr>
            <p:ph type="pic" sz="quarter" idx="10"/>
          </p:nvPr>
        </p:nvSpPr>
        <p:spPr>
          <a:xfrm>
            <a:off x="2162159" y="2848240"/>
            <a:ext cx="1200166" cy="1194784"/>
          </a:xfrm>
          <a:prstGeom prst="rect">
            <a:avLst/>
          </a:prstGeom>
        </p:spPr>
        <p:txBody>
          <a:bodyPr/>
          <a:lstStyle>
            <a:lvl1pPr>
              <a:defRPr>
                <a:solidFill>
                  <a:schemeClr val="bg1"/>
                </a:solidFill>
              </a:defRPr>
            </a:lvl1pPr>
          </a:lstStyle>
          <a:p>
            <a:endParaRPr lang="en-US" dirty="0"/>
          </a:p>
        </p:txBody>
      </p:sp>
      <p:sp>
        <p:nvSpPr>
          <p:cNvPr id="20" name="Oval 19">
            <a:extLst>
              <a:ext uri="{FF2B5EF4-FFF2-40B4-BE49-F238E27FC236}">
                <a16:creationId xmlns:a16="http://schemas.microsoft.com/office/drawing/2014/main" id="{3D407E31-53B5-4642-82B9-38AA6FA58BD0}"/>
              </a:ext>
            </a:extLst>
          </p:cNvPr>
          <p:cNvSpPr/>
          <p:nvPr userDrawn="1"/>
        </p:nvSpPr>
        <p:spPr>
          <a:xfrm>
            <a:off x="8528342" y="2503842"/>
            <a:ext cx="1807615" cy="1807615"/>
          </a:xfrm>
          <a:prstGeom prst="ellipse">
            <a:avLst/>
          </a:prstGeom>
          <a:solidFill>
            <a:schemeClr val="accent4"/>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4" name="Picture Placeholder 22">
            <a:extLst>
              <a:ext uri="{FF2B5EF4-FFF2-40B4-BE49-F238E27FC236}">
                <a16:creationId xmlns:a16="http://schemas.microsoft.com/office/drawing/2014/main" id="{18A2026A-5F2C-466E-A564-CA1F8BDAE71B}"/>
              </a:ext>
            </a:extLst>
          </p:cNvPr>
          <p:cNvSpPr>
            <a:spLocks noGrp="1"/>
          </p:cNvSpPr>
          <p:nvPr>
            <p:ph type="pic" sz="quarter" idx="11"/>
          </p:nvPr>
        </p:nvSpPr>
        <p:spPr>
          <a:xfrm>
            <a:off x="8834454" y="2846957"/>
            <a:ext cx="1200166" cy="1194784"/>
          </a:xfrm>
          <a:prstGeom prst="rect">
            <a:avLst/>
          </a:prstGeom>
        </p:spPr>
        <p:txBody>
          <a:bodyPr/>
          <a:lstStyle>
            <a:lvl1pPr>
              <a:defRPr>
                <a:solidFill>
                  <a:schemeClr val="bg1"/>
                </a:solidFill>
              </a:defRPr>
            </a:lvl1pPr>
          </a:lstStyle>
          <a:p>
            <a:endParaRPr lang="en-US" dirty="0"/>
          </a:p>
        </p:txBody>
      </p:sp>
      <p:sp>
        <p:nvSpPr>
          <p:cNvPr id="27" name="Oval 26">
            <a:extLst>
              <a:ext uri="{FF2B5EF4-FFF2-40B4-BE49-F238E27FC236}">
                <a16:creationId xmlns:a16="http://schemas.microsoft.com/office/drawing/2014/main" id="{D5C71864-772B-4338-927A-057AE74713BF}"/>
              </a:ext>
            </a:extLst>
          </p:cNvPr>
          <p:cNvSpPr/>
          <p:nvPr userDrawn="1"/>
        </p:nvSpPr>
        <p:spPr>
          <a:xfrm>
            <a:off x="5192192" y="2503842"/>
            <a:ext cx="1807615" cy="1807615"/>
          </a:xfrm>
          <a:prstGeom prst="ellipse">
            <a:avLst/>
          </a:prstGeom>
          <a:solidFill>
            <a:schemeClr val="accent4"/>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9" name="Picture Placeholder 22">
            <a:extLst>
              <a:ext uri="{FF2B5EF4-FFF2-40B4-BE49-F238E27FC236}">
                <a16:creationId xmlns:a16="http://schemas.microsoft.com/office/drawing/2014/main" id="{BBE71624-D65B-4B3C-B717-91310BEA1E31}"/>
              </a:ext>
            </a:extLst>
          </p:cNvPr>
          <p:cNvSpPr>
            <a:spLocks noGrp="1"/>
          </p:cNvSpPr>
          <p:nvPr>
            <p:ph type="pic" sz="quarter" idx="12"/>
          </p:nvPr>
        </p:nvSpPr>
        <p:spPr>
          <a:xfrm>
            <a:off x="5498304" y="2846957"/>
            <a:ext cx="1200166" cy="1194784"/>
          </a:xfrm>
          <a:prstGeom prst="rect">
            <a:avLst/>
          </a:prstGeom>
        </p:spPr>
        <p:txBody>
          <a:bodyPr/>
          <a:lstStyle>
            <a:lvl1pPr>
              <a:defRPr>
                <a:solidFill>
                  <a:schemeClr val="bg1"/>
                </a:solidFill>
              </a:defRPr>
            </a:lvl1pPr>
          </a:lstStyle>
          <a:p>
            <a:endParaRPr lang="en-US" dirty="0"/>
          </a:p>
        </p:txBody>
      </p:sp>
      <p:sp>
        <p:nvSpPr>
          <p:cNvPr id="30" name="Text Placeholder 2">
            <a:extLst>
              <a:ext uri="{FF2B5EF4-FFF2-40B4-BE49-F238E27FC236}">
                <a16:creationId xmlns:a16="http://schemas.microsoft.com/office/drawing/2014/main" id="{CE095B6C-7181-4BC1-90E4-5E714FB07561}"/>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1" name="Text Placeholder 2">
            <a:extLst>
              <a:ext uri="{FF2B5EF4-FFF2-40B4-BE49-F238E27FC236}">
                <a16:creationId xmlns:a16="http://schemas.microsoft.com/office/drawing/2014/main" id="{969BF7DF-C2D7-4AE3-B44F-79F162E2F9B5}"/>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2" name="Text Placeholder 2">
            <a:extLst>
              <a:ext uri="{FF2B5EF4-FFF2-40B4-BE49-F238E27FC236}">
                <a16:creationId xmlns:a16="http://schemas.microsoft.com/office/drawing/2014/main" id="{339B91B4-F567-4E6C-B2AC-D64A784DF867}"/>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4686571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accent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8" name="Oval 17">
            <a:extLst>
              <a:ext uri="{FF2B5EF4-FFF2-40B4-BE49-F238E27FC236}">
                <a16:creationId xmlns:a16="http://schemas.microsoft.com/office/drawing/2014/main" id="{1B4B721B-BA46-401E-AE0E-D396C7FB325D}"/>
              </a:ext>
            </a:extLst>
          </p:cNvPr>
          <p:cNvSpPr/>
          <p:nvPr userDrawn="1"/>
        </p:nvSpPr>
        <p:spPr>
          <a:xfrm>
            <a:off x="1856047" y="2505125"/>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9" name="Picture Placeholder 22">
            <a:extLst>
              <a:ext uri="{FF2B5EF4-FFF2-40B4-BE49-F238E27FC236}">
                <a16:creationId xmlns:a16="http://schemas.microsoft.com/office/drawing/2014/main" id="{1A5FBC87-DA9F-450A-A629-E71D16DA7E61}"/>
              </a:ext>
            </a:extLst>
          </p:cNvPr>
          <p:cNvSpPr>
            <a:spLocks noGrp="1"/>
          </p:cNvSpPr>
          <p:nvPr>
            <p:ph type="pic" sz="quarter" idx="10"/>
          </p:nvPr>
        </p:nvSpPr>
        <p:spPr>
          <a:xfrm>
            <a:off x="2162159" y="2848240"/>
            <a:ext cx="1200166" cy="1194784"/>
          </a:xfrm>
          <a:prstGeom prst="rect">
            <a:avLst/>
          </a:prstGeom>
        </p:spPr>
        <p:txBody>
          <a:bodyPr/>
          <a:lstStyle>
            <a:lvl1pPr>
              <a:defRPr>
                <a:solidFill>
                  <a:schemeClr val="accent1"/>
                </a:solidFill>
              </a:defRPr>
            </a:lvl1pPr>
          </a:lstStyle>
          <a:p>
            <a:endParaRPr lang="en-US" dirty="0"/>
          </a:p>
        </p:txBody>
      </p:sp>
      <p:sp>
        <p:nvSpPr>
          <p:cNvPr id="20" name="Oval 19">
            <a:extLst>
              <a:ext uri="{FF2B5EF4-FFF2-40B4-BE49-F238E27FC236}">
                <a16:creationId xmlns:a16="http://schemas.microsoft.com/office/drawing/2014/main" id="{3E516699-0ABB-429B-B1CE-F0A4FDFABC2B}"/>
              </a:ext>
            </a:extLst>
          </p:cNvPr>
          <p:cNvSpPr/>
          <p:nvPr userDrawn="1"/>
        </p:nvSpPr>
        <p:spPr>
          <a:xfrm>
            <a:off x="852834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4" name="Picture Placeholder 22">
            <a:extLst>
              <a:ext uri="{FF2B5EF4-FFF2-40B4-BE49-F238E27FC236}">
                <a16:creationId xmlns:a16="http://schemas.microsoft.com/office/drawing/2014/main" id="{12C84F7D-FBDD-4E67-B14C-AA4202EDCB91}"/>
              </a:ext>
            </a:extLst>
          </p:cNvPr>
          <p:cNvSpPr>
            <a:spLocks noGrp="1"/>
          </p:cNvSpPr>
          <p:nvPr>
            <p:ph type="pic" sz="quarter" idx="11"/>
          </p:nvPr>
        </p:nvSpPr>
        <p:spPr>
          <a:xfrm>
            <a:off x="8834454" y="2846957"/>
            <a:ext cx="1200166" cy="1194784"/>
          </a:xfrm>
          <a:prstGeom prst="rect">
            <a:avLst/>
          </a:prstGeom>
        </p:spPr>
        <p:txBody>
          <a:bodyPr/>
          <a:lstStyle>
            <a:lvl1pPr>
              <a:defRPr>
                <a:solidFill>
                  <a:schemeClr val="accent1"/>
                </a:solidFill>
              </a:defRPr>
            </a:lvl1pPr>
          </a:lstStyle>
          <a:p>
            <a:endParaRPr lang="en-US" dirty="0"/>
          </a:p>
        </p:txBody>
      </p:sp>
      <p:sp>
        <p:nvSpPr>
          <p:cNvPr id="27" name="Oval 26">
            <a:extLst>
              <a:ext uri="{FF2B5EF4-FFF2-40B4-BE49-F238E27FC236}">
                <a16:creationId xmlns:a16="http://schemas.microsoft.com/office/drawing/2014/main" id="{04D840EB-5478-4D93-A103-C1172A430956}"/>
              </a:ext>
            </a:extLst>
          </p:cNvPr>
          <p:cNvSpPr/>
          <p:nvPr userDrawn="1"/>
        </p:nvSpPr>
        <p:spPr>
          <a:xfrm>
            <a:off x="519219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9" name="Picture Placeholder 22">
            <a:extLst>
              <a:ext uri="{FF2B5EF4-FFF2-40B4-BE49-F238E27FC236}">
                <a16:creationId xmlns:a16="http://schemas.microsoft.com/office/drawing/2014/main" id="{022A375B-BBE7-4199-967D-41B81E77786B}"/>
              </a:ext>
            </a:extLst>
          </p:cNvPr>
          <p:cNvSpPr>
            <a:spLocks noGrp="1"/>
          </p:cNvSpPr>
          <p:nvPr>
            <p:ph type="pic" sz="quarter" idx="12"/>
          </p:nvPr>
        </p:nvSpPr>
        <p:spPr>
          <a:xfrm>
            <a:off x="5498304" y="2846957"/>
            <a:ext cx="1200166" cy="1194784"/>
          </a:xfrm>
          <a:prstGeom prst="rect">
            <a:avLst/>
          </a:prstGeom>
        </p:spPr>
        <p:txBody>
          <a:bodyPr/>
          <a:lstStyle>
            <a:lvl1pPr>
              <a:defRPr>
                <a:solidFill>
                  <a:schemeClr val="accent1"/>
                </a:solidFill>
              </a:defRPr>
            </a:lvl1pPr>
          </a:lstStyle>
          <a:p>
            <a:endParaRPr lang="en-US" dirty="0"/>
          </a:p>
        </p:txBody>
      </p:sp>
      <p:sp>
        <p:nvSpPr>
          <p:cNvPr id="30" name="Text Placeholder 2">
            <a:extLst>
              <a:ext uri="{FF2B5EF4-FFF2-40B4-BE49-F238E27FC236}">
                <a16:creationId xmlns:a16="http://schemas.microsoft.com/office/drawing/2014/main" id="{C1BB9BBF-FEEA-4B66-A894-2DFB4A4C48C3}"/>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1" name="Text Placeholder 2">
            <a:extLst>
              <a:ext uri="{FF2B5EF4-FFF2-40B4-BE49-F238E27FC236}">
                <a16:creationId xmlns:a16="http://schemas.microsoft.com/office/drawing/2014/main" id="{13521A3B-8091-4158-87FD-3605FA80BA86}"/>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2" name="Text Placeholder 2">
            <a:extLst>
              <a:ext uri="{FF2B5EF4-FFF2-40B4-BE49-F238E27FC236}">
                <a16:creationId xmlns:a16="http://schemas.microsoft.com/office/drawing/2014/main" id="{B5D58C6D-5DA2-4899-B47B-4621F0C058F5}"/>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55316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har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7B8526B-5D7F-4480-A16D-65BCF83CEDEF}"/>
              </a:ext>
            </a:extLst>
          </p:cNvPr>
          <p:cNvSpPr txBox="1"/>
          <p:nvPr userDrawn="1"/>
        </p:nvSpPr>
        <p:spPr>
          <a:xfrm>
            <a:off x="2394076" y="3235404"/>
            <a:ext cx="1828800" cy="1107996"/>
          </a:xfrm>
          <a:prstGeom prst="rect">
            <a:avLst/>
          </a:prstGeom>
          <a:noFill/>
        </p:spPr>
        <p:txBody>
          <a:bodyPr wrap="square" rtlCol="0" anchor="ctr" anchorCtr="0">
            <a:spAutoFit/>
          </a:bodyPr>
          <a:lstStyle/>
          <a:p>
            <a:pPr algn="ctr"/>
            <a:r>
              <a:rPr lang="en-US" sz="6600" b="1" dirty="0">
                <a:solidFill>
                  <a:schemeClr val="bg1"/>
                </a:solidFill>
              </a:rPr>
              <a:t>70%</a:t>
            </a:r>
          </a:p>
        </p:txBody>
      </p:sp>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404521"/>
            <a:ext cx="10515600" cy="1325563"/>
          </a:xfrm>
          <a:prstGeom prst="rect">
            <a:avLst/>
          </a:prstGeom>
        </p:spPr>
        <p:txBody>
          <a:bodyPr/>
          <a:lstStyle>
            <a:lvl1pPr>
              <a:defRPr>
                <a:solidFill>
                  <a:schemeClr val="accent1"/>
                </a:solidFill>
              </a:defRPr>
            </a:lvl1pPr>
          </a:lstStyle>
          <a:p>
            <a:r>
              <a:rPr lang="en-US" dirty="0"/>
              <a:t>Click to edit Master title style</a:t>
            </a:r>
          </a:p>
        </p:txBody>
      </p:sp>
      <p:sp>
        <p:nvSpPr>
          <p:cNvPr id="23" name="Content Placeholder 22">
            <a:extLst>
              <a:ext uri="{FF2B5EF4-FFF2-40B4-BE49-F238E27FC236}">
                <a16:creationId xmlns:a16="http://schemas.microsoft.com/office/drawing/2014/main" id="{7DBE1479-7154-472D-939F-3C8A3A35470D}"/>
              </a:ext>
            </a:extLst>
          </p:cNvPr>
          <p:cNvSpPr>
            <a:spLocks noGrp="1"/>
          </p:cNvSpPr>
          <p:nvPr>
            <p:ph sz="quarter" idx="12"/>
          </p:nvPr>
        </p:nvSpPr>
        <p:spPr>
          <a:xfrm>
            <a:off x="1293228" y="5129291"/>
            <a:ext cx="3932238" cy="663575"/>
          </a:xfrm>
          <a:prstGeom prst="rect">
            <a:avLst/>
          </a:prstGeom>
        </p:spPr>
        <p:txBody>
          <a:bodyPr>
            <a:noAutofit/>
          </a:bodyPr>
          <a:lstStyle>
            <a:lvl1pPr marL="0" indent="0" algn="ctr">
              <a:buNone/>
              <a:defRPr sz="18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
        <p:nvSpPr>
          <p:cNvPr id="24" name="Content Placeholder 22">
            <a:extLst>
              <a:ext uri="{FF2B5EF4-FFF2-40B4-BE49-F238E27FC236}">
                <a16:creationId xmlns:a16="http://schemas.microsoft.com/office/drawing/2014/main" id="{05F638CC-5B97-4465-AAA8-65A46C2F45F9}"/>
              </a:ext>
            </a:extLst>
          </p:cNvPr>
          <p:cNvSpPr>
            <a:spLocks noGrp="1"/>
          </p:cNvSpPr>
          <p:nvPr>
            <p:ph sz="quarter" idx="13"/>
          </p:nvPr>
        </p:nvSpPr>
        <p:spPr>
          <a:xfrm>
            <a:off x="7056262" y="5129291"/>
            <a:ext cx="3932238" cy="663575"/>
          </a:xfrm>
          <a:prstGeom prst="rect">
            <a:avLst/>
          </a:prstGeom>
        </p:spPr>
        <p:txBody>
          <a:bodyPr>
            <a:noAutofit/>
          </a:bodyPr>
          <a:lstStyle>
            <a:lvl1pPr marL="0" indent="0" algn="ctr">
              <a:buNone/>
              <a:defRPr sz="18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Content Placeholder 2">
            <a:extLst>
              <a:ext uri="{FF2B5EF4-FFF2-40B4-BE49-F238E27FC236}">
                <a16:creationId xmlns:a16="http://schemas.microsoft.com/office/drawing/2014/main" id="{231D2C51-2308-4DE5-A790-1D5A2AD3A719}"/>
              </a:ext>
            </a:extLst>
          </p:cNvPr>
          <p:cNvSpPr>
            <a:spLocks noGrp="1"/>
          </p:cNvSpPr>
          <p:nvPr>
            <p:ph sz="quarter" idx="14"/>
          </p:nvPr>
        </p:nvSpPr>
        <p:spPr>
          <a:xfrm>
            <a:off x="1233697" y="2436981"/>
            <a:ext cx="4051300" cy="2592387"/>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1A14455F-D8DF-4A90-B984-D0A18659E4DA}"/>
              </a:ext>
            </a:extLst>
          </p:cNvPr>
          <p:cNvSpPr>
            <a:spLocks noGrp="1"/>
          </p:cNvSpPr>
          <p:nvPr>
            <p:ph sz="quarter" idx="15"/>
          </p:nvPr>
        </p:nvSpPr>
        <p:spPr>
          <a:xfrm>
            <a:off x="6996731" y="2431843"/>
            <a:ext cx="4051300" cy="2592387"/>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15438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accent2"/>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9" name="Oval 18">
            <a:extLst>
              <a:ext uri="{FF2B5EF4-FFF2-40B4-BE49-F238E27FC236}">
                <a16:creationId xmlns:a16="http://schemas.microsoft.com/office/drawing/2014/main" id="{65D27498-535F-4CB4-842C-67E90580E0AA}"/>
              </a:ext>
            </a:extLst>
          </p:cNvPr>
          <p:cNvSpPr/>
          <p:nvPr userDrawn="1"/>
        </p:nvSpPr>
        <p:spPr>
          <a:xfrm>
            <a:off x="1856047" y="2505125"/>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0" name="Picture Placeholder 22">
            <a:extLst>
              <a:ext uri="{FF2B5EF4-FFF2-40B4-BE49-F238E27FC236}">
                <a16:creationId xmlns:a16="http://schemas.microsoft.com/office/drawing/2014/main" id="{2405C151-C1EA-4632-889F-700259B67471}"/>
              </a:ext>
            </a:extLst>
          </p:cNvPr>
          <p:cNvSpPr>
            <a:spLocks noGrp="1"/>
          </p:cNvSpPr>
          <p:nvPr>
            <p:ph type="pic" sz="quarter" idx="10"/>
          </p:nvPr>
        </p:nvSpPr>
        <p:spPr>
          <a:xfrm>
            <a:off x="2162159" y="2848240"/>
            <a:ext cx="1200166" cy="1194784"/>
          </a:xfrm>
          <a:prstGeom prst="rect">
            <a:avLst/>
          </a:prstGeom>
        </p:spPr>
        <p:txBody>
          <a:bodyPr/>
          <a:lstStyle>
            <a:lvl1pPr>
              <a:defRPr>
                <a:solidFill>
                  <a:schemeClr val="accent2"/>
                </a:solidFill>
              </a:defRPr>
            </a:lvl1pPr>
          </a:lstStyle>
          <a:p>
            <a:endParaRPr lang="en-US" dirty="0"/>
          </a:p>
        </p:txBody>
      </p:sp>
      <p:sp>
        <p:nvSpPr>
          <p:cNvPr id="24" name="Oval 23">
            <a:extLst>
              <a:ext uri="{FF2B5EF4-FFF2-40B4-BE49-F238E27FC236}">
                <a16:creationId xmlns:a16="http://schemas.microsoft.com/office/drawing/2014/main" id="{7DBA4657-630B-440C-B9D1-992C60EB946D}"/>
              </a:ext>
            </a:extLst>
          </p:cNvPr>
          <p:cNvSpPr/>
          <p:nvPr userDrawn="1"/>
        </p:nvSpPr>
        <p:spPr>
          <a:xfrm>
            <a:off x="852834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7" name="Picture Placeholder 22">
            <a:extLst>
              <a:ext uri="{FF2B5EF4-FFF2-40B4-BE49-F238E27FC236}">
                <a16:creationId xmlns:a16="http://schemas.microsoft.com/office/drawing/2014/main" id="{E3AA756F-5A6E-482F-8EAE-C40B8988F5BF}"/>
              </a:ext>
            </a:extLst>
          </p:cNvPr>
          <p:cNvSpPr>
            <a:spLocks noGrp="1"/>
          </p:cNvSpPr>
          <p:nvPr>
            <p:ph type="pic" sz="quarter" idx="11"/>
          </p:nvPr>
        </p:nvSpPr>
        <p:spPr>
          <a:xfrm>
            <a:off x="8834454" y="2846957"/>
            <a:ext cx="1200166" cy="1194784"/>
          </a:xfrm>
          <a:prstGeom prst="rect">
            <a:avLst/>
          </a:prstGeom>
        </p:spPr>
        <p:txBody>
          <a:bodyPr/>
          <a:lstStyle>
            <a:lvl1pPr>
              <a:defRPr>
                <a:solidFill>
                  <a:schemeClr val="accent2"/>
                </a:solidFill>
              </a:defRPr>
            </a:lvl1pPr>
          </a:lstStyle>
          <a:p>
            <a:endParaRPr lang="en-US" dirty="0"/>
          </a:p>
        </p:txBody>
      </p:sp>
      <p:sp>
        <p:nvSpPr>
          <p:cNvPr id="29" name="Oval 28">
            <a:extLst>
              <a:ext uri="{FF2B5EF4-FFF2-40B4-BE49-F238E27FC236}">
                <a16:creationId xmlns:a16="http://schemas.microsoft.com/office/drawing/2014/main" id="{AB3461CE-78B0-4A68-9534-916A4903B708}"/>
              </a:ext>
            </a:extLst>
          </p:cNvPr>
          <p:cNvSpPr/>
          <p:nvPr userDrawn="1"/>
        </p:nvSpPr>
        <p:spPr>
          <a:xfrm>
            <a:off x="519219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0" name="Picture Placeholder 22">
            <a:extLst>
              <a:ext uri="{FF2B5EF4-FFF2-40B4-BE49-F238E27FC236}">
                <a16:creationId xmlns:a16="http://schemas.microsoft.com/office/drawing/2014/main" id="{CF02413F-DE05-4B9B-B01F-6C7C05191708}"/>
              </a:ext>
            </a:extLst>
          </p:cNvPr>
          <p:cNvSpPr>
            <a:spLocks noGrp="1"/>
          </p:cNvSpPr>
          <p:nvPr>
            <p:ph type="pic" sz="quarter" idx="12"/>
          </p:nvPr>
        </p:nvSpPr>
        <p:spPr>
          <a:xfrm>
            <a:off x="5498304" y="2846957"/>
            <a:ext cx="1200166" cy="1194784"/>
          </a:xfrm>
          <a:prstGeom prst="rect">
            <a:avLst/>
          </a:prstGeom>
        </p:spPr>
        <p:txBody>
          <a:bodyPr/>
          <a:lstStyle>
            <a:lvl1pPr>
              <a:defRPr>
                <a:solidFill>
                  <a:schemeClr val="accent2"/>
                </a:solidFill>
              </a:defRPr>
            </a:lvl1pPr>
          </a:lstStyle>
          <a:p>
            <a:endParaRPr lang="en-US" dirty="0"/>
          </a:p>
        </p:txBody>
      </p:sp>
      <p:sp>
        <p:nvSpPr>
          <p:cNvPr id="31" name="Text Placeholder 2">
            <a:extLst>
              <a:ext uri="{FF2B5EF4-FFF2-40B4-BE49-F238E27FC236}">
                <a16:creationId xmlns:a16="http://schemas.microsoft.com/office/drawing/2014/main" id="{D24F5C9C-B567-448A-A579-47086B52472E}"/>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2" name="Text Placeholder 2">
            <a:extLst>
              <a:ext uri="{FF2B5EF4-FFF2-40B4-BE49-F238E27FC236}">
                <a16:creationId xmlns:a16="http://schemas.microsoft.com/office/drawing/2014/main" id="{1A50AB42-F95B-430C-88CB-F59020532858}"/>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3" name="Text Placeholder 2">
            <a:extLst>
              <a:ext uri="{FF2B5EF4-FFF2-40B4-BE49-F238E27FC236}">
                <a16:creationId xmlns:a16="http://schemas.microsoft.com/office/drawing/2014/main" id="{DC9D3F18-4496-474F-8D03-B7BE4F546EB7}"/>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5241480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9" name="Oval 18">
            <a:extLst>
              <a:ext uri="{FF2B5EF4-FFF2-40B4-BE49-F238E27FC236}">
                <a16:creationId xmlns:a16="http://schemas.microsoft.com/office/drawing/2014/main" id="{3440D943-8FB4-4F46-BC7C-5D82F588D2B4}"/>
              </a:ext>
            </a:extLst>
          </p:cNvPr>
          <p:cNvSpPr/>
          <p:nvPr userDrawn="1"/>
        </p:nvSpPr>
        <p:spPr>
          <a:xfrm>
            <a:off x="1856047" y="2505125"/>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0" name="Picture Placeholder 22">
            <a:extLst>
              <a:ext uri="{FF2B5EF4-FFF2-40B4-BE49-F238E27FC236}">
                <a16:creationId xmlns:a16="http://schemas.microsoft.com/office/drawing/2014/main" id="{F6810847-06FF-4EF5-889F-0D91EB00404F}"/>
              </a:ext>
            </a:extLst>
          </p:cNvPr>
          <p:cNvSpPr>
            <a:spLocks noGrp="1"/>
          </p:cNvSpPr>
          <p:nvPr>
            <p:ph type="pic" sz="quarter" idx="10"/>
          </p:nvPr>
        </p:nvSpPr>
        <p:spPr>
          <a:xfrm>
            <a:off x="2162159" y="2848240"/>
            <a:ext cx="1200166" cy="1194784"/>
          </a:xfrm>
          <a:prstGeom prst="rect">
            <a:avLst/>
          </a:prstGeom>
        </p:spPr>
        <p:txBody>
          <a:bodyPr/>
          <a:lstStyle>
            <a:lvl1pPr>
              <a:defRPr>
                <a:solidFill>
                  <a:schemeClr val="accent3"/>
                </a:solidFill>
              </a:defRPr>
            </a:lvl1pPr>
          </a:lstStyle>
          <a:p>
            <a:endParaRPr lang="en-US" dirty="0"/>
          </a:p>
        </p:txBody>
      </p:sp>
      <p:sp>
        <p:nvSpPr>
          <p:cNvPr id="24" name="Oval 23">
            <a:extLst>
              <a:ext uri="{FF2B5EF4-FFF2-40B4-BE49-F238E27FC236}">
                <a16:creationId xmlns:a16="http://schemas.microsoft.com/office/drawing/2014/main" id="{666E580E-9CD2-499B-8562-5658E80C96DF}"/>
              </a:ext>
            </a:extLst>
          </p:cNvPr>
          <p:cNvSpPr/>
          <p:nvPr userDrawn="1"/>
        </p:nvSpPr>
        <p:spPr>
          <a:xfrm>
            <a:off x="852834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7" name="Picture Placeholder 22">
            <a:extLst>
              <a:ext uri="{FF2B5EF4-FFF2-40B4-BE49-F238E27FC236}">
                <a16:creationId xmlns:a16="http://schemas.microsoft.com/office/drawing/2014/main" id="{D629B51B-ACBF-4914-9AA9-84BCF2D32089}"/>
              </a:ext>
            </a:extLst>
          </p:cNvPr>
          <p:cNvSpPr>
            <a:spLocks noGrp="1"/>
          </p:cNvSpPr>
          <p:nvPr>
            <p:ph type="pic" sz="quarter" idx="11"/>
          </p:nvPr>
        </p:nvSpPr>
        <p:spPr>
          <a:xfrm>
            <a:off x="8834454" y="2846957"/>
            <a:ext cx="1200166" cy="1194784"/>
          </a:xfrm>
          <a:prstGeom prst="rect">
            <a:avLst/>
          </a:prstGeom>
        </p:spPr>
        <p:txBody>
          <a:bodyPr/>
          <a:lstStyle>
            <a:lvl1pPr>
              <a:defRPr>
                <a:solidFill>
                  <a:schemeClr val="accent3"/>
                </a:solidFill>
              </a:defRPr>
            </a:lvl1pPr>
          </a:lstStyle>
          <a:p>
            <a:endParaRPr lang="en-US" dirty="0"/>
          </a:p>
        </p:txBody>
      </p:sp>
      <p:sp>
        <p:nvSpPr>
          <p:cNvPr id="29" name="Oval 28">
            <a:extLst>
              <a:ext uri="{FF2B5EF4-FFF2-40B4-BE49-F238E27FC236}">
                <a16:creationId xmlns:a16="http://schemas.microsoft.com/office/drawing/2014/main" id="{994B0049-4C02-422E-A517-B4CADF661AF3}"/>
              </a:ext>
            </a:extLst>
          </p:cNvPr>
          <p:cNvSpPr/>
          <p:nvPr userDrawn="1"/>
        </p:nvSpPr>
        <p:spPr>
          <a:xfrm>
            <a:off x="519219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0" name="Picture Placeholder 22">
            <a:extLst>
              <a:ext uri="{FF2B5EF4-FFF2-40B4-BE49-F238E27FC236}">
                <a16:creationId xmlns:a16="http://schemas.microsoft.com/office/drawing/2014/main" id="{56592C77-42D6-4560-93BD-C246E982F5F9}"/>
              </a:ext>
            </a:extLst>
          </p:cNvPr>
          <p:cNvSpPr>
            <a:spLocks noGrp="1"/>
          </p:cNvSpPr>
          <p:nvPr>
            <p:ph type="pic" sz="quarter" idx="12"/>
          </p:nvPr>
        </p:nvSpPr>
        <p:spPr>
          <a:xfrm>
            <a:off x="5498304" y="2846957"/>
            <a:ext cx="1200166" cy="1194784"/>
          </a:xfrm>
          <a:prstGeom prst="rect">
            <a:avLst/>
          </a:prstGeom>
        </p:spPr>
        <p:txBody>
          <a:bodyPr/>
          <a:lstStyle>
            <a:lvl1pPr>
              <a:defRPr>
                <a:solidFill>
                  <a:schemeClr val="accent3"/>
                </a:solidFill>
              </a:defRPr>
            </a:lvl1pPr>
          </a:lstStyle>
          <a:p>
            <a:endParaRPr lang="en-US" dirty="0"/>
          </a:p>
        </p:txBody>
      </p:sp>
      <p:sp>
        <p:nvSpPr>
          <p:cNvPr id="31" name="Text Placeholder 2">
            <a:extLst>
              <a:ext uri="{FF2B5EF4-FFF2-40B4-BE49-F238E27FC236}">
                <a16:creationId xmlns:a16="http://schemas.microsoft.com/office/drawing/2014/main" id="{1FDB7DFD-A98F-4C2E-BA73-A1462DFBC886}"/>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2" name="Text Placeholder 2">
            <a:extLst>
              <a:ext uri="{FF2B5EF4-FFF2-40B4-BE49-F238E27FC236}">
                <a16:creationId xmlns:a16="http://schemas.microsoft.com/office/drawing/2014/main" id="{DBBB4D3F-768F-48C4-A5EC-45102611EED0}"/>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3" name="Text Placeholder 2">
            <a:extLst>
              <a:ext uri="{FF2B5EF4-FFF2-40B4-BE49-F238E27FC236}">
                <a16:creationId xmlns:a16="http://schemas.microsoft.com/office/drawing/2014/main" id="{BFB871DD-D814-4DB5-9E07-F2E857B16671}"/>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572399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chemeClr val="accent4"/>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9" name="Oval 18">
            <a:extLst>
              <a:ext uri="{FF2B5EF4-FFF2-40B4-BE49-F238E27FC236}">
                <a16:creationId xmlns:a16="http://schemas.microsoft.com/office/drawing/2014/main" id="{8C65B894-7186-4C77-9E87-8992E97890BA}"/>
              </a:ext>
            </a:extLst>
          </p:cNvPr>
          <p:cNvSpPr/>
          <p:nvPr userDrawn="1"/>
        </p:nvSpPr>
        <p:spPr>
          <a:xfrm>
            <a:off x="1856047" y="2505125"/>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0" name="Picture Placeholder 22">
            <a:extLst>
              <a:ext uri="{FF2B5EF4-FFF2-40B4-BE49-F238E27FC236}">
                <a16:creationId xmlns:a16="http://schemas.microsoft.com/office/drawing/2014/main" id="{AF57C433-E68D-4502-8D40-5F1B7FE0A648}"/>
              </a:ext>
            </a:extLst>
          </p:cNvPr>
          <p:cNvSpPr>
            <a:spLocks noGrp="1"/>
          </p:cNvSpPr>
          <p:nvPr>
            <p:ph type="pic" sz="quarter" idx="10"/>
          </p:nvPr>
        </p:nvSpPr>
        <p:spPr>
          <a:xfrm>
            <a:off x="2162159" y="2848240"/>
            <a:ext cx="1200166" cy="1194784"/>
          </a:xfrm>
          <a:prstGeom prst="rect">
            <a:avLst/>
          </a:prstGeom>
        </p:spPr>
        <p:txBody>
          <a:bodyPr/>
          <a:lstStyle>
            <a:lvl1pPr>
              <a:defRPr>
                <a:solidFill>
                  <a:schemeClr val="accent4"/>
                </a:solidFill>
              </a:defRPr>
            </a:lvl1pPr>
          </a:lstStyle>
          <a:p>
            <a:endParaRPr lang="en-US" dirty="0"/>
          </a:p>
        </p:txBody>
      </p:sp>
      <p:sp>
        <p:nvSpPr>
          <p:cNvPr id="24" name="Oval 23">
            <a:extLst>
              <a:ext uri="{FF2B5EF4-FFF2-40B4-BE49-F238E27FC236}">
                <a16:creationId xmlns:a16="http://schemas.microsoft.com/office/drawing/2014/main" id="{805C9E65-39CF-4BB7-BC3D-36E6192787E6}"/>
              </a:ext>
            </a:extLst>
          </p:cNvPr>
          <p:cNvSpPr/>
          <p:nvPr userDrawn="1"/>
        </p:nvSpPr>
        <p:spPr>
          <a:xfrm>
            <a:off x="852834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7" name="Picture Placeholder 22">
            <a:extLst>
              <a:ext uri="{FF2B5EF4-FFF2-40B4-BE49-F238E27FC236}">
                <a16:creationId xmlns:a16="http://schemas.microsoft.com/office/drawing/2014/main" id="{74E8A7B5-305A-4672-9406-A84369F411EB}"/>
              </a:ext>
            </a:extLst>
          </p:cNvPr>
          <p:cNvSpPr>
            <a:spLocks noGrp="1"/>
          </p:cNvSpPr>
          <p:nvPr>
            <p:ph type="pic" sz="quarter" idx="11"/>
          </p:nvPr>
        </p:nvSpPr>
        <p:spPr>
          <a:xfrm>
            <a:off x="8834454" y="2846957"/>
            <a:ext cx="1200166" cy="1194784"/>
          </a:xfrm>
          <a:prstGeom prst="rect">
            <a:avLst/>
          </a:prstGeom>
        </p:spPr>
        <p:txBody>
          <a:bodyPr/>
          <a:lstStyle>
            <a:lvl1pPr>
              <a:defRPr>
                <a:solidFill>
                  <a:schemeClr val="accent4"/>
                </a:solidFill>
              </a:defRPr>
            </a:lvl1pPr>
          </a:lstStyle>
          <a:p>
            <a:endParaRPr lang="en-US" dirty="0"/>
          </a:p>
        </p:txBody>
      </p:sp>
      <p:sp>
        <p:nvSpPr>
          <p:cNvPr id="29" name="Oval 28">
            <a:extLst>
              <a:ext uri="{FF2B5EF4-FFF2-40B4-BE49-F238E27FC236}">
                <a16:creationId xmlns:a16="http://schemas.microsoft.com/office/drawing/2014/main" id="{5634B5B4-8B27-42FD-ADFD-F4AA8B6E7CE6}"/>
              </a:ext>
            </a:extLst>
          </p:cNvPr>
          <p:cNvSpPr/>
          <p:nvPr userDrawn="1"/>
        </p:nvSpPr>
        <p:spPr>
          <a:xfrm>
            <a:off x="519219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0" name="Picture Placeholder 22">
            <a:extLst>
              <a:ext uri="{FF2B5EF4-FFF2-40B4-BE49-F238E27FC236}">
                <a16:creationId xmlns:a16="http://schemas.microsoft.com/office/drawing/2014/main" id="{EEC8E1E9-0E77-4DBA-8EDF-49C078BB3D2A}"/>
              </a:ext>
            </a:extLst>
          </p:cNvPr>
          <p:cNvSpPr>
            <a:spLocks noGrp="1"/>
          </p:cNvSpPr>
          <p:nvPr>
            <p:ph type="pic" sz="quarter" idx="12"/>
          </p:nvPr>
        </p:nvSpPr>
        <p:spPr>
          <a:xfrm>
            <a:off x="5498304" y="2846957"/>
            <a:ext cx="1200166" cy="1194784"/>
          </a:xfrm>
          <a:prstGeom prst="rect">
            <a:avLst/>
          </a:prstGeom>
        </p:spPr>
        <p:txBody>
          <a:bodyPr/>
          <a:lstStyle>
            <a:lvl1pPr>
              <a:defRPr>
                <a:solidFill>
                  <a:schemeClr val="accent4"/>
                </a:solidFill>
              </a:defRPr>
            </a:lvl1pPr>
          </a:lstStyle>
          <a:p>
            <a:endParaRPr lang="en-US" dirty="0"/>
          </a:p>
        </p:txBody>
      </p:sp>
      <p:sp>
        <p:nvSpPr>
          <p:cNvPr id="31" name="Text Placeholder 2">
            <a:extLst>
              <a:ext uri="{FF2B5EF4-FFF2-40B4-BE49-F238E27FC236}">
                <a16:creationId xmlns:a16="http://schemas.microsoft.com/office/drawing/2014/main" id="{6E5EADBB-B0BD-4525-8D23-DCD16A08FE33}"/>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2" name="Text Placeholder 2">
            <a:extLst>
              <a:ext uri="{FF2B5EF4-FFF2-40B4-BE49-F238E27FC236}">
                <a16:creationId xmlns:a16="http://schemas.microsoft.com/office/drawing/2014/main" id="{9565F603-0D90-4330-9392-D9C4712A0A11}"/>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3" name="Text Placeholder 2">
            <a:extLst>
              <a:ext uri="{FF2B5EF4-FFF2-40B4-BE49-F238E27FC236}">
                <a16:creationId xmlns:a16="http://schemas.microsoft.com/office/drawing/2014/main" id="{F2B3BC43-BD17-46CB-BB26-4C0E1737BB7E}"/>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168579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3CFA03B-F22F-4302-8482-01AFB48B1000}"/>
              </a:ext>
            </a:extLst>
          </p:cNvPr>
          <p:cNvSpPr/>
          <p:nvPr userDrawn="1"/>
        </p:nvSpPr>
        <p:spPr>
          <a:xfrm>
            <a:off x="714375" y="2648990"/>
            <a:ext cx="2895600" cy="2895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F1FA9F-5CBC-4CFE-9A08-C4027B86228F}"/>
              </a:ext>
            </a:extLst>
          </p:cNvPr>
          <p:cNvSpPr>
            <a:spLocks noGrp="1"/>
          </p:cNvSpPr>
          <p:nvPr>
            <p:ph sz="quarter" idx="10"/>
          </p:nvPr>
        </p:nvSpPr>
        <p:spPr>
          <a:xfrm>
            <a:off x="1076325"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6" name="Oval 15">
            <a:extLst>
              <a:ext uri="{FF2B5EF4-FFF2-40B4-BE49-F238E27FC236}">
                <a16:creationId xmlns:a16="http://schemas.microsoft.com/office/drawing/2014/main" id="{81BA2583-33C7-4874-BF7A-BB9C060BF8B4}"/>
              </a:ext>
            </a:extLst>
          </p:cNvPr>
          <p:cNvSpPr/>
          <p:nvPr userDrawn="1"/>
        </p:nvSpPr>
        <p:spPr>
          <a:xfrm>
            <a:off x="8582027" y="2648990"/>
            <a:ext cx="2895600" cy="2895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87A1935-B9C5-47D6-9645-34AA9E65BE48}"/>
              </a:ext>
            </a:extLst>
          </p:cNvPr>
          <p:cNvSpPr>
            <a:spLocks noGrp="1"/>
          </p:cNvSpPr>
          <p:nvPr>
            <p:ph sz="quarter" idx="11"/>
          </p:nvPr>
        </p:nvSpPr>
        <p:spPr>
          <a:xfrm>
            <a:off x="8943977"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8" name="Oval 17">
            <a:extLst>
              <a:ext uri="{FF2B5EF4-FFF2-40B4-BE49-F238E27FC236}">
                <a16:creationId xmlns:a16="http://schemas.microsoft.com/office/drawing/2014/main" id="{B35385BE-7140-4512-805A-6401136C7798}"/>
              </a:ext>
            </a:extLst>
          </p:cNvPr>
          <p:cNvSpPr/>
          <p:nvPr userDrawn="1"/>
        </p:nvSpPr>
        <p:spPr>
          <a:xfrm>
            <a:off x="4648201" y="2648990"/>
            <a:ext cx="2895600" cy="2895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6D6C892-3633-4440-9FAD-5143E168EB78}"/>
              </a:ext>
            </a:extLst>
          </p:cNvPr>
          <p:cNvSpPr>
            <a:spLocks noGrp="1"/>
          </p:cNvSpPr>
          <p:nvPr>
            <p:ph sz="quarter" idx="12"/>
          </p:nvPr>
        </p:nvSpPr>
        <p:spPr>
          <a:xfrm>
            <a:off x="5010151"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7894442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4" name="Oval 13">
            <a:extLst>
              <a:ext uri="{FF2B5EF4-FFF2-40B4-BE49-F238E27FC236}">
                <a16:creationId xmlns:a16="http://schemas.microsoft.com/office/drawing/2014/main" id="{27BF6CEC-8651-4BAF-A1FE-A25FF303A479}"/>
              </a:ext>
            </a:extLst>
          </p:cNvPr>
          <p:cNvSpPr/>
          <p:nvPr userDrawn="1"/>
        </p:nvSpPr>
        <p:spPr>
          <a:xfrm>
            <a:off x="714375" y="2648990"/>
            <a:ext cx="2895600" cy="289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13B23B23-74F9-4517-9E9C-CA8228C7379A}"/>
              </a:ext>
            </a:extLst>
          </p:cNvPr>
          <p:cNvSpPr>
            <a:spLocks noGrp="1"/>
          </p:cNvSpPr>
          <p:nvPr>
            <p:ph sz="quarter" idx="10"/>
          </p:nvPr>
        </p:nvSpPr>
        <p:spPr>
          <a:xfrm>
            <a:off x="1076325"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0" name="Oval 19">
            <a:extLst>
              <a:ext uri="{FF2B5EF4-FFF2-40B4-BE49-F238E27FC236}">
                <a16:creationId xmlns:a16="http://schemas.microsoft.com/office/drawing/2014/main" id="{48CE12E6-D56F-4372-89F1-FC4AB9D90A9E}"/>
              </a:ext>
            </a:extLst>
          </p:cNvPr>
          <p:cNvSpPr/>
          <p:nvPr userDrawn="1"/>
        </p:nvSpPr>
        <p:spPr>
          <a:xfrm>
            <a:off x="8582027" y="2648990"/>
            <a:ext cx="2895600" cy="289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01CE8E6A-8C56-4548-9DB2-C7A906482E36}"/>
              </a:ext>
            </a:extLst>
          </p:cNvPr>
          <p:cNvSpPr>
            <a:spLocks noGrp="1"/>
          </p:cNvSpPr>
          <p:nvPr>
            <p:ph sz="quarter" idx="11"/>
          </p:nvPr>
        </p:nvSpPr>
        <p:spPr>
          <a:xfrm>
            <a:off x="8943977"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3" name="Oval 22">
            <a:extLst>
              <a:ext uri="{FF2B5EF4-FFF2-40B4-BE49-F238E27FC236}">
                <a16:creationId xmlns:a16="http://schemas.microsoft.com/office/drawing/2014/main" id="{E0E27233-1A7E-4674-AF48-D063C76B7BA7}"/>
              </a:ext>
            </a:extLst>
          </p:cNvPr>
          <p:cNvSpPr/>
          <p:nvPr userDrawn="1"/>
        </p:nvSpPr>
        <p:spPr>
          <a:xfrm>
            <a:off x="4648201" y="2648990"/>
            <a:ext cx="2895600" cy="289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5189C416-24FA-4F0A-85A9-782C9F6A3196}"/>
              </a:ext>
            </a:extLst>
          </p:cNvPr>
          <p:cNvSpPr>
            <a:spLocks noGrp="1"/>
          </p:cNvSpPr>
          <p:nvPr>
            <p:ph sz="quarter" idx="12"/>
          </p:nvPr>
        </p:nvSpPr>
        <p:spPr>
          <a:xfrm>
            <a:off x="5010151"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37946677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3"/>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4" name="Oval 13">
            <a:extLst>
              <a:ext uri="{FF2B5EF4-FFF2-40B4-BE49-F238E27FC236}">
                <a16:creationId xmlns:a16="http://schemas.microsoft.com/office/drawing/2014/main" id="{2D3D6EDD-4A02-4CF9-A42C-1B0C783C774C}"/>
              </a:ext>
            </a:extLst>
          </p:cNvPr>
          <p:cNvSpPr/>
          <p:nvPr userDrawn="1"/>
        </p:nvSpPr>
        <p:spPr>
          <a:xfrm>
            <a:off x="714375" y="2648990"/>
            <a:ext cx="2895600" cy="289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EDDA56E2-24BA-4FA2-8CBD-098317605B46}"/>
              </a:ext>
            </a:extLst>
          </p:cNvPr>
          <p:cNvSpPr>
            <a:spLocks noGrp="1"/>
          </p:cNvSpPr>
          <p:nvPr>
            <p:ph sz="quarter" idx="10"/>
          </p:nvPr>
        </p:nvSpPr>
        <p:spPr>
          <a:xfrm>
            <a:off x="1076325"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0" name="Oval 19">
            <a:extLst>
              <a:ext uri="{FF2B5EF4-FFF2-40B4-BE49-F238E27FC236}">
                <a16:creationId xmlns:a16="http://schemas.microsoft.com/office/drawing/2014/main" id="{E436E451-09C4-437D-9A91-ED0271F4233D}"/>
              </a:ext>
            </a:extLst>
          </p:cNvPr>
          <p:cNvSpPr/>
          <p:nvPr userDrawn="1"/>
        </p:nvSpPr>
        <p:spPr>
          <a:xfrm>
            <a:off x="8582027" y="2648990"/>
            <a:ext cx="2895600" cy="289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B9986D2B-517B-423A-9644-3BF9681C29AD}"/>
              </a:ext>
            </a:extLst>
          </p:cNvPr>
          <p:cNvSpPr>
            <a:spLocks noGrp="1"/>
          </p:cNvSpPr>
          <p:nvPr>
            <p:ph sz="quarter" idx="11"/>
          </p:nvPr>
        </p:nvSpPr>
        <p:spPr>
          <a:xfrm>
            <a:off x="8943977"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3" name="Oval 22">
            <a:extLst>
              <a:ext uri="{FF2B5EF4-FFF2-40B4-BE49-F238E27FC236}">
                <a16:creationId xmlns:a16="http://schemas.microsoft.com/office/drawing/2014/main" id="{87472C1F-0DDC-41AF-B4E4-36E0051D35CD}"/>
              </a:ext>
            </a:extLst>
          </p:cNvPr>
          <p:cNvSpPr/>
          <p:nvPr userDrawn="1"/>
        </p:nvSpPr>
        <p:spPr>
          <a:xfrm>
            <a:off x="4648201" y="2648990"/>
            <a:ext cx="2895600" cy="289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C5B8E30B-376A-46A4-8659-4685981B3138}"/>
              </a:ext>
            </a:extLst>
          </p:cNvPr>
          <p:cNvSpPr>
            <a:spLocks noGrp="1"/>
          </p:cNvSpPr>
          <p:nvPr>
            <p:ph sz="quarter" idx="12"/>
          </p:nvPr>
        </p:nvSpPr>
        <p:spPr>
          <a:xfrm>
            <a:off x="5010151"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30974019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4"/>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5" name="Oval 24">
            <a:extLst>
              <a:ext uri="{FF2B5EF4-FFF2-40B4-BE49-F238E27FC236}">
                <a16:creationId xmlns:a16="http://schemas.microsoft.com/office/drawing/2014/main" id="{5EB95157-B774-4A39-A13A-B4BA746E1F8D}"/>
              </a:ext>
            </a:extLst>
          </p:cNvPr>
          <p:cNvSpPr/>
          <p:nvPr userDrawn="1"/>
        </p:nvSpPr>
        <p:spPr>
          <a:xfrm>
            <a:off x="714375" y="2648990"/>
            <a:ext cx="2895600" cy="2895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18D658B2-1F2D-4C37-ACF8-E2A156BE4796}"/>
              </a:ext>
            </a:extLst>
          </p:cNvPr>
          <p:cNvSpPr>
            <a:spLocks noGrp="1"/>
          </p:cNvSpPr>
          <p:nvPr>
            <p:ph sz="quarter" idx="10"/>
          </p:nvPr>
        </p:nvSpPr>
        <p:spPr>
          <a:xfrm>
            <a:off x="1076325"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7" name="Oval 26">
            <a:extLst>
              <a:ext uri="{FF2B5EF4-FFF2-40B4-BE49-F238E27FC236}">
                <a16:creationId xmlns:a16="http://schemas.microsoft.com/office/drawing/2014/main" id="{47B29193-A859-41C9-8683-2E1F6582E1B8}"/>
              </a:ext>
            </a:extLst>
          </p:cNvPr>
          <p:cNvSpPr/>
          <p:nvPr userDrawn="1"/>
        </p:nvSpPr>
        <p:spPr>
          <a:xfrm>
            <a:off x="8582027" y="2648990"/>
            <a:ext cx="2895600" cy="2895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70347EB1-F5B3-46E7-B86A-627FCAFEF606}"/>
              </a:ext>
            </a:extLst>
          </p:cNvPr>
          <p:cNvSpPr>
            <a:spLocks noGrp="1"/>
          </p:cNvSpPr>
          <p:nvPr>
            <p:ph sz="quarter" idx="11"/>
          </p:nvPr>
        </p:nvSpPr>
        <p:spPr>
          <a:xfrm>
            <a:off x="8943977"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9" name="Oval 28">
            <a:extLst>
              <a:ext uri="{FF2B5EF4-FFF2-40B4-BE49-F238E27FC236}">
                <a16:creationId xmlns:a16="http://schemas.microsoft.com/office/drawing/2014/main" id="{46212441-0F31-4855-B906-5FF6750A6921}"/>
              </a:ext>
            </a:extLst>
          </p:cNvPr>
          <p:cNvSpPr/>
          <p:nvPr userDrawn="1"/>
        </p:nvSpPr>
        <p:spPr>
          <a:xfrm>
            <a:off x="4648201" y="2648990"/>
            <a:ext cx="2895600" cy="2895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6EA6A532-95C6-496F-9C2C-ED70464E2AE1}"/>
              </a:ext>
            </a:extLst>
          </p:cNvPr>
          <p:cNvSpPr>
            <a:spLocks noGrp="1"/>
          </p:cNvSpPr>
          <p:nvPr>
            <p:ph sz="quarter" idx="12"/>
          </p:nvPr>
        </p:nvSpPr>
        <p:spPr>
          <a:xfrm>
            <a:off x="5010151"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37421203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3CFA03B-F22F-4302-8482-01AFB48B1000}"/>
              </a:ext>
            </a:extLst>
          </p:cNvPr>
          <p:cNvSpPr/>
          <p:nvPr userDrawn="1"/>
        </p:nvSpPr>
        <p:spPr>
          <a:xfrm>
            <a:off x="731792" y="2675117"/>
            <a:ext cx="2604565" cy="2604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EF1FA9F-5CBC-4CFE-9A08-C4027B86228F}"/>
              </a:ext>
            </a:extLst>
          </p:cNvPr>
          <p:cNvSpPr>
            <a:spLocks noGrp="1"/>
          </p:cNvSpPr>
          <p:nvPr>
            <p:ph sz="quarter" idx="10"/>
          </p:nvPr>
        </p:nvSpPr>
        <p:spPr>
          <a:xfrm>
            <a:off x="1048794"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6" name="Oval 15">
            <a:extLst>
              <a:ext uri="{FF2B5EF4-FFF2-40B4-BE49-F238E27FC236}">
                <a16:creationId xmlns:a16="http://schemas.microsoft.com/office/drawing/2014/main" id="{81BA2583-33C7-4874-BF7A-BB9C060BF8B4}"/>
              </a:ext>
            </a:extLst>
          </p:cNvPr>
          <p:cNvSpPr/>
          <p:nvPr userDrawn="1"/>
        </p:nvSpPr>
        <p:spPr>
          <a:xfrm>
            <a:off x="6159288" y="2675117"/>
            <a:ext cx="2604565" cy="2604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87A1935-B9C5-47D6-9645-34AA9E65BE48}"/>
              </a:ext>
            </a:extLst>
          </p:cNvPr>
          <p:cNvSpPr>
            <a:spLocks noGrp="1"/>
          </p:cNvSpPr>
          <p:nvPr>
            <p:ph sz="quarter" idx="11"/>
          </p:nvPr>
        </p:nvSpPr>
        <p:spPr>
          <a:xfrm>
            <a:off x="6476290"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8" name="Oval 17">
            <a:extLst>
              <a:ext uri="{FF2B5EF4-FFF2-40B4-BE49-F238E27FC236}">
                <a16:creationId xmlns:a16="http://schemas.microsoft.com/office/drawing/2014/main" id="{B35385BE-7140-4512-805A-6401136C7798}"/>
              </a:ext>
            </a:extLst>
          </p:cNvPr>
          <p:cNvSpPr/>
          <p:nvPr userDrawn="1"/>
        </p:nvSpPr>
        <p:spPr>
          <a:xfrm>
            <a:off x="3445540" y="2675117"/>
            <a:ext cx="2604565" cy="2604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6D6C892-3633-4440-9FAD-5143E168EB78}"/>
              </a:ext>
            </a:extLst>
          </p:cNvPr>
          <p:cNvSpPr>
            <a:spLocks noGrp="1"/>
          </p:cNvSpPr>
          <p:nvPr>
            <p:ph sz="quarter" idx="12"/>
          </p:nvPr>
        </p:nvSpPr>
        <p:spPr>
          <a:xfrm>
            <a:off x="3758358"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4" name="Oval 13">
            <a:extLst>
              <a:ext uri="{FF2B5EF4-FFF2-40B4-BE49-F238E27FC236}">
                <a16:creationId xmlns:a16="http://schemas.microsoft.com/office/drawing/2014/main" id="{D926413B-D7D5-4D8A-B3A1-F1ED501A1426}"/>
              </a:ext>
            </a:extLst>
          </p:cNvPr>
          <p:cNvSpPr/>
          <p:nvPr userDrawn="1"/>
        </p:nvSpPr>
        <p:spPr>
          <a:xfrm>
            <a:off x="8873037" y="2675117"/>
            <a:ext cx="2604565" cy="2604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3BE848EA-D7B1-48A2-88D3-7EDDAE7E083F}"/>
              </a:ext>
            </a:extLst>
          </p:cNvPr>
          <p:cNvSpPr>
            <a:spLocks noGrp="1"/>
          </p:cNvSpPr>
          <p:nvPr>
            <p:ph sz="quarter" idx="13"/>
          </p:nvPr>
        </p:nvSpPr>
        <p:spPr>
          <a:xfrm>
            <a:off x="9207481" y="304581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41310088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0" name="Oval 19">
            <a:extLst>
              <a:ext uri="{FF2B5EF4-FFF2-40B4-BE49-F238E27FC236}">
                <a16:creationId xmlns:a16="http://schemas.microsoft.com/office/drawing/2014/main" id="{237D8C5A-893F-4E08-9601-A0183AAD47FD}"/>
              </a:ext>
            </a:extLst>
          </p:cNvPr>
          <p:cNvSpPr/>
          <p:nvPr userDrawn="1"/>
        </p:nvSpPr>
        <p:spPr>
          <a:xfrm>
            <a:off x="731792" y="2675117"/>
            <a:ext cx="2604565" cy="260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C2661C3E-B6C6-4E41-B8C6-471ADB11DB63}"/>
              </a:ext>
            </a:extLst>
          </p:cNvPr>
          <p:cNvSpPr>
            <a:spLocks noGrp="1"/>
          </p:cNvSpPr>
          <p:nvPr>
            <p:ph sz="quarter" idx="10"/>
          </p:nvPr>
        </p:nvSpPr>
        <p:spPr>
          <a:xfrm>
            <a:off x="1048794"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3" name="Oval 22">
            <a:extLst>
              <a:ext uri="{FF2B5EF4-FFF2-40B4-BE49-F238E27FC236}">
                <a16:creationId xmlns:a16="http://schemas.microsoft.com/office/drawing/2014/main" id="{3E6C6768-60D5-472F-B8E1-B21ED2ECAEFE}"/>
              </a:ext>
            </a:extLst>
          </p:cNvPr>
          <p:cNvSpPr/>
          <p:nvPr userDrawn="1"/>
        </p:nvSpPr>
        <p:spPr>
          <a:xfrm>
            <a:off x="6159288" y="2675117"/>
            <a:ext cx="2604565" cy="260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98B5C048-DCD8-4E30-9F1F-B33353F69B62}"/>
              </a:ext>
            </a:extLst>
          </p:cNvPr>
          <p:cNvSpPr>
            <a:spLocks noGrp="1"/>
          </p:cNvSpPr>
          <p:nvPr>
            <p:ph sz="quarter" idx="11"/>
          </p:nvPr>
        </p:nvSpPr>
        <p:spPr>
          <a:xfrm>
            <a:off x="6476290"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5" name="Oval 24">
            <a:extLst>
              <a:ext uri="{FF2B5EF4-FFF2-40B4-BE49-F238E27FC236}">
                <a16:creationId xmlns:a16="http://schemas.microsoft.com/office/drawing/2014/main" id="{5AC878AD-F305-420E-BF47-89BA4B423652}"/>
              </a:ext>
            </a:extLst>
          </p:cNvPr>
          <p:cNvSpPr/>
          <p:nvPr userDrawn="1"/>
        </p:nvSpPr>
        <p:spPr>
          <a:xfrm>
            <a:off x="3445540" y="2675117"/>
            <a:ext cx="2604565" cy="260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8CA9BDCB-5DFD-4864-811D-46E0BE451EA5}"/>
              </a:ext>
            </a:extLst>
          </p:cNvPr>
          <p:cNvSpPr>
            <a:spLocks noGrp="1"/>
          </p:cNvSpPr>
          <p:nvPr>
            <p:ph sz="quarter" idx="12"/>
          </p:nvPr>
        </p:nvSpPr>
        <p:spPr>
          <a:xfrm>
            <a:off x="3758358"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7" name="Oval 26">
            <a:extLst>
              <a:ext uri="{FF2B5EF4-FFF2-40B4-BE49-F238E27FC236}">
                <a16:creationId xmlns:a16="http://schemas.microsoft.com/office/drawing/2014/main" id="{7696CEBB-CE88-464B-BC44-2D4C1AFC92DA}"/>
              </a:ext>
            </a:extLst>
          </p:cNvPr>
          <p:cNvSpPr/>
          <p:nvPr userDrawn="1"/>
        </p:nvSpPr>
        <p:spPr>
          <a:xfrm>
            <a:off x="8873037" y="2675117"/>
            <a:ext cx="2604565" cy="260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BB9FEA1F-B866-4421-ACB6-680CAC7284B0}"/>
              </a:ext>
            </a:extLst>
          </p:cNvPr>
          <p:cNvSpPr>
            <a:spLocks noGrp="1"/>
          </p:cNvSpPr>
          <p:nvPr>
            <p:ph sz="quarter" idx="13"/>
          </p:nvPr>
        </p:nvSpPr>
        <p:spPr>
          <a:xfrm>
            <a:off x="9207481" y="304581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37475756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5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3"/>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0" name="Oval 19">
            <a:extLst>
              <a:ext uri="{FF2B5EF4-FFF2-40B4-BE49-F238E27FC236}">
                <a16:creationId xmlns:a16="http://schemas.microsoft.com/office/drawing/2014/main" id="{593DAF30-9EC7-4653-8C34-652BD41F2253}"/>
              </a:ext>
            </a:extLst>
          </p:cNvPr>
          <p:cNvSpPr/>
          <p:nvPr userDrawn="1"/>
        </p:nvSpPr>
        <p:spPr>
          <a:xfrm>
            <a:off x="731792" y="2675117"/>
            <a:ext cx="2604565" cy="26045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1E1FB8FA-E795-4F15-8E21-46903A50D0CF}"/>
              </a:ext>
            </a:extLst>
          </p:cNvPr>
          <p:cNvSpPr>
            <a:spLocks noGrp="1"/>
          </p:cNvSpPr>
          <p:nvPr>
            <p:ph sz="quarter" idx="10"/>
          </p:nvPr>
        </p:nvSpPr>
        <p:spPr>
          <a:xfrm>
            <a:off x="1048794"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3" name="Oval 22">
            <a:extLst>
              <a:ext uri="{FF2B5EF4-FFF2-40B4-BE49-F238E27FC236}">
                <a16:creationId xmlns:a16="http://schemas.microsoft.com/office/drawing/2014/main" id="{3803B3CE-E27C-4CD0-864F-6C82E4365EA9}"/>
              </a:ext>
            </a:extLst>
          </p:cNvPr>
          <p:cNvSpPr/>
          <p:nvPr userDrawn="1"/>
        </p:nvSpPr>
        <p:spPr>
          <a:xfrm>
            <a:off x="6159288" y="2675117"/>
            <a:ext cx="2604565" cy="26045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461D1232-2B96-4689-9BBF-A28DB0E3B1C9}"/>
              </a:ext>
            </a:extLst>
          </p:cNvPr>
          <p:cNvSpPr>
            <a:spLocks noGrp="1"/>
          </p:cNvSpPr>
          <p:nvPr>
            <p:ph sz="quarter" idx="11"/>
          </p:nvPr>
        </p:nvSpPr>
        <p:spPr>
          <a:xfrm>
            <a:off x="6476290"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5" name="Oval 24">
            <a:extLst>
              <a:ext uri="{FF2B5EF4-FFF2-40B4-BE49-F238E27FC236}">
                <a16:creationId xmlns:a16="http://schemas.microsoft.com/office/drawing/2014/main" id="{37912ABF-092A-4268-A365-75A90B9B8673}"/>
              </a:ext>
            </a:extLst>
          </p:cNvPr>
          <p:cNvSpPr/>
          <p:nvPr userDrawn="1"/>
        </p:nvSpPr>
        <p:spPr>
          <a:xfrm>
            <a:off x="3445540" y="2675117"/>
            <a:ext cx="2604565" cy="26045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7C14CBE5-75DB-4C46-8719-77946BBA8807}"/>
              </a:ext>
            </a:extLst>
          </p:cNvPr>
          <p:cNvSpPr>
            <a:spLocks noGrp="1"/>
          </p:cNvSpPr>
          <p:nvPr>
            <p:ph sz="quarter" idx="12"/>
          </p:nvPr>
        </p:nvSpPr>
        <p:spPr>
          <a:xfrm>
            <a:off x="3758358"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7" name="Oval 26">
            <a:extLst>
              <a:ext uri="{FF2B5EF4-FFF2-40B4-BE49-F238E27FC236}">
                <a16:creationId xmlns:a16="http://schemas.microsoft.com/office/drawing/2014/main" id="{FDFBCF85-2C88-459C-8347-B65654766E67}"/>
              </a:ext>
            </a:extLst>
          </p:cNvPr>
          <p:cNvSpPr/>
          <p:nvPr userDrawn="1"/>
        </p:nvSpPr>
        <p:spPr>
          <a:xfrm>
            <a:off x="8873037" y="2675117"/>
            <a:ext cx="2604565" cy="26045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06E5A10D-0463-46BC-B2B8-DC8E9821FC50}"/>
              </a:ext>
            </a:extLst>
          </p:cNvPr>
          <p:cNvSpPr>
            <a:spLocks noGrp="1"/>
          </p:cNvSpPr>
          <p:nvPr>
            <p:ph sz="quarter" idx="13"/>
          </p:nvPr>
        </p:nvSpPr>
        <p:spPr>
          <a:xfrm>
            <a:off x="9207481" y="304581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2988620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a:xfrm>
            <a:off x="838200" y="404521"/>
            <a:ext cx="10515600" cy="1325563"/>
          </a:xfrm>
          <a:prstGeom prst="rect">
            <a:avLst/>
          </a:prstGeom>
        </p:spPr>
        <p:txBody>
          <a:bodyPr/>
          <a:lstStyle>
            <a:lvl1pPr>
              <a:defRPr>
                <a:solidFill>
                  <a:schemeClr val="accent1"/>
                </a:solidFill>
              </a:defRPr>
            </a:lvl1pPr>
          </a:lstStyle>
          <a:p>
            <a:r>
              <a:rPr lang="en-US" dirty="0"/>
              <a:t>Click to edit Master title style</a:t>
            </a:r>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835920" y="3053187"/>
            <a:ext cx="1062038" cy="1057275"/>
          </a:xfrm>
          <a:prstGeom prst="rect">
            <a:avLst/>
          </a:prstGeom>
        </p:spPr>
        <p:txBody>
          <a:bodyPr/>
          <a:lstStyle>
            <a:lvl1pPr>
              <a:defRPr>
                <a:solidFill>
                  <a:schemeClr val="accent1"/>
                </a:solidFill>
              </a:defRPr>
            </a:lvl1pPr>
          </a:lstStyle>
          <a:p>
            <a:endParaRPr lang="en-US" dirty="0"/>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5564980" y="3053188"/>
            <a:ext cx="1062038" cy="1057275"/>
          </a:xfrm>
          <a:prstGeom prst="rect">
            <a:avLst/>
          </a:prstGeom>
        </p:spPr>
        <p:txBody>
          <a:bodyPr/>
          <a:lstStyle>
            <a:lvl1pPr>
              <a:defRPr>
                <a:solidFill>
                  <a:schemeClr val="accent1"/>
                </a:solidFill>
              </a:defRPr>
            </a:lvl1pPr>
          </a:lstStyle>
          <a:p>
            <a:endParaRPr lang="en-US" dirty="0"/>
          </a:p>
        </p:txBody>
      </p:sp>
      <p:sp>
        <p:nvSpPr>
          <p:cNvPr id="25" name="Picture Placeholder 22">
            <a:extLst>
              <a:ext uri="{FF2B5EF4-FFF2-40B4-BE49-F238E27FC236}">
                <a16:creationId xmlns:a16="http://schemas.microsoft.com/office/drawing/2014/main" id="{A2F17DE0-E664-41E4-8A37-151EE32BAA6C}"/>
              </a:ext>
            </a:extLst>
          </p:cNvPr>
          <p:cNvSpPr>
            <a:spLocks noGrp="1"/>
          </p:cNvSpPr>
          <p:nvPr>
            <p:ph type="pic" sz="quarter" idx="12"/>
          </p:nvPr>
        </p:nvSpPr>
        <p:spPr>
          <a:xfrm>
            <a:off x="9294042" y="3053189"/>
            <a:ext cx="1062038" cy="1057275"/>
          </a:xfrm>
          <a:prstGeom prst="rect">
            <a:avLst/>
          </a:prstGeom>
        </p:spPr>
        <p:txBody>
          <a:bodyPr/>
          <a:lstStyle>
            <a:lvl1pPr>
              <a:defRPr>
                <a:solidFill>
                  <a:schemeClr val="accent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1187427" y="4291861"/>
            <a:ext cx="2359025" cy="1057275"/>
          </a:xfrm>
          <a:prstGeom prst="rect">
            <a:avLst/>
          </a:prstGeom>
        </p:spPr>
        <p:txBody>
          <a:bodyPr/>
          <a:lstStyle>
            <a:lvl1pPr marL="0" indent="0" algn="ctr">
              <a:buNone/>
              <a:defRPr sz="1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4916487" y="4291861"/>
            <a:ext cx="2359025" cy="1057275"/>
          </a:xfrm>
          <a:prstGeom prst="rect">
            <a:avLst/>
          </a:prstGeom>
        </p:spPr>
        <p:txBody>
          <a:bodyPr/>
          <a:lstStyle>
            <a:lvl1pPr marL="0" indent="0" algn="ctr">
              <a:buNone/>
              <a:defRPr sz="1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0" name="Content Placeholder 27">
            <a:extLst>
              <a:ext uri="{FF2B5EF4-FFF2-40B4-BE49-F238E27FC236}">
                <a16:creationId xmlns:a16="http://schemas.microsoft.com/office/drawing/2014/main" id="{70D1FDC3-C9A5-427D-A3FA-02813F8D3486}"/>
              </a:ext>
            </a:extLst>
          </p:cNvPr>
          <p:cNvSpPr>
            <a:spLocks noGrp="1"/>
          </p:cNvSpPr>
          <p:nvPr>
            <p:ph sz="quarter" idx="16"/>
          </p:nvPr>
        </p:nvSpPr>
        <p:spPr>
          <a:xfrm>
            <a:off x="8645549" y="4291861"/>
            <a:ext cx="2359025" cy="1057275"/>
          </a:xfrm>
          <a:prstGeom prst="rect">
            <a:avLst/>
          </a:prstGeom>
        </p:spPr>
        <p:txBody>
          <a:bodyPr/>
          <a:lstStyle>
            <a:lvl1pPr marL="0" indent="0" algn="ctr">
              <a:buNone/>
              <a:defRPr sz="1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1484420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4"/>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0" name="Oval 19">
            <a:extLst>
              <a:ext uri="{FF2B5EF4-FFF2-40B4-BE49-F238E27FC236}">
                <a16:creationId xmlns:a16="http://schemas.microsoft.com/office/drawing/2014/main" id="{A4B11A99-9EF9-4230-8D4A-09B0640CE298}"/>
              </a:ext>
            </a:extLst>
          </p:cNvPr>
          <p:cNvSpPr/>
          <p:nvPr userDrawn="1"/>
        </p:nvSpPr>
        <p:spPr>
          <a:xfrm>
            <a:off x="731792" y="2675117"/>
            <a:ext cx="2604565" cy="26045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694B6578-4848-4A18-BC08-8A815735F2AB}"/>
              </a:ext>
            </a:extLst>
          </p:cNvPr>
          <p:cNvSpPr>
            <a:spLocks noGrp="1"/>
          </p:cNvSpPr>
          <p:nvPr>
            <p:ph sz="quarter" idx="10"/>
          </p:nvPr>
        </p:nvSpPr>
        <p:spPr>
          <a:xfrm>
            <a:off x="1048794"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3" name="Oval 22">
            <a:extLst>
              <a:ext uri="{FF2B5EF4-FFF2-40B4-BE49-F238E27FC236}">
                <a16:creationId xmlns:a16="http://schemas.microsoft.com/office/drawing/2014/main" id="{BCCB3555-90BC-48D4-8814-D8CF7E34C716}"/>
              </a:ext>
            </a:extLst>
          </p:cNvPr>
          <p:cNvSpPr/>
          <p:nvPr userDrawn="1"/>
        </p:nvSpPr>
        <p:spPr>
          <a:xfrm>
            <a:off x="6159288" y="2675117"/>
            <a:ext cx="2604565" cy="26045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8EA86E5B-F9F6-4896-9D53-41492907214C}"/>
              </a:ext>
            </a:extLst>
          </p:cNvPr>
          <p:cNvSpPr>
            <a:spLocks noGrp="1"/>
          </p:cNvSpPr>
          <p:nvPr>
            <p:ph sz="quarter" idx="11"/>
          </p:nvPr>
        </p:nvSpPr>
        <p:spPr>
          <a:xfrm>
            <a:off x="6476290"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5" name="Oval 24">
            <a:extLst>
              <a:ext uri="{FF2B5EF4-FFF2-40B4-BE49-F238E27FC236}">
                <a16:creationId xmlns:a16="http://schemas.microsoft.com/office/drawing/2014/main" id="{C1A35C84-0637-4F4C-8C71-72BD39A70C82}"/>
              </a:ext>
            </a:extLst>
          </p:cNvPr>
          <p:cNvSpPr/>
          <p:nvPr userDrawn="1"/>
        </p:nvSpPr>
        <p:spPr>
          <a:xfrm>
            <a:off x="3445540" y="2675117"/>
            <a:ext cx="2604565" cy="26045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39D3DEFC-318F-41CC-ACD3-D013EECBBAD5}"/>
              </a:ext>
            </a:extLst>
          </p:cNvPr>
          <p:cNvSpPr>
            <a:spLocks noGrp="1"/>
          </p:cNvSpPr>
          <p:nvPr>
            <p:ph sz="quarter" idx="12"/>
          </p:nvPr>
        </p:nvSpPr>
        <p:spPr>
          <a:xfrm>
            <a:off x="3758358"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7" name="Oval 26">
            <a:extLst>
              <a:ext uri="{FF2B5EF4-FFF2-40B4-BE49-F238E27FC236}">
                <a16:creationId xmlns:a16="http://schemas.microsoft.com/office/drawing/2014/main" id="{55364F65-BE09-40A8-982C-BC49CF1DA483}"/>
              </a:ext>
            </a:extLst>
          </p:cNvPr>
          <p:cNvSpPr/>
          <p:nvPr userDrawn="1"/>
        </p:nvSpPr>
        <p:spPr>
          <a:xfrm>
            <a:off x="8873037" y="2675117"/>
            <a:ext cx="2604565" cy="26045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C6007E58-E5BF-4D85-B7D2-EEB135A91429}"/>
              </a:ext>
            </a:extLst>
          </p:cNvPr>
          <p:cNvSpPr>
            <a:spLocks noGrp="1"/>
          </p:cNvSpPr>
          <p:nvPr>
            <p:ph sz="quarter" idx="13"/>
          </p:nvPr>
        </p:nvSpPr>
        <p:spPr>
          <a:xfrm>
            <a:off x="9207481" y="304581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2911259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1 Content Simple">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264659"/>
            <a:ext cx="10515600" cy="1056142"/>
          </a:xfrm>
          <a:prstGeom prst="rect">
            <a:avLst/>
          </a:prstGeom>
        </p:spPr>
        <p:txBody>
          <a:bodyPr/>
          <a:lstStyle>
            <a:lvl1pPr>
              <a:defRPr>
                <a:solidFill>
                  <a:schemeClr val="accent1"/>
                </a:solidFill>
              </a:defRPr>
            </a:lvl1pPr>
          </a:lstStyle>
          <a:p>
            <a:r>
              <a:rPr lang="en-US"/>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2288597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1 Content Simple">
    <p:bg>
      <p:bgPr>
        <a:solidFill>
          <a:schemeClr val="bg1">
            <a:lumMod val="95000"/>
          </a:schemeClr>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264659"/>
            <a:ext cx="10515600" cy="1056142"/>
          </a:xfrm>
          <a:prstGeom prst="rect">
            <a:avLst/>
          </a:prstGeom>
        </p:spPr>
        <p:txBody>
          <a:bodyPr/>
          <a:lstStyle>
            <a:lvl1pPr>
              <a:defRPr>
                <a:solidFill>
                  <a:schemeClr val="accent1"/>
                </a:solidFill>
              </a:defRPr>
            </a:lvl1pPr>
          </a:lstStyle>
          <a:p>
            <a:r>
              <a:rPr lang="en-US"/>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5" name="Picture Placeholder 4">
            <a:extLst>
              <a:ext uri="{FF2B5EF4-FFF2-40B4-BE49-F238E27FC236}">
                <a16:creationId xmlns:a16="http://schemas.microsoft.com/office/drawing/2014/main" id="{C73E49F5-4215-4C8E-AF1A-1E1E6EEDD21A}"/>
              </a:ext>
            </a:extLst>
          </p:cNvPr>
          <p:cNvSpPr>
            <a:spLocks noGrp="1"/>
          </p:cNvSpPr>
          <p:nvPr>
            <p:ph type="pic" sz="quarter" idx="10"/>
          </p:nvPr>
        </p:nvSpPr>
        <p:spPr>
          <a:xfrm>
            <a:off x="817960" y="1473200"/>
            <a:ext cx="10556080" cy="4791075"/>
          </a:xfrm>
          <a:prstGeom prst="rect">
            <a:avLst/>
          </a:prstGeom>
          <a:effectLst>
            <a:outerShdw blurRad="50800" dist="38100" dir="2700000" algn="tl" rotWithShape="0">
              <a:prstClr val="black">
                <a:alpha val="40000"/>
              </a:prstClr>
            </a:outerShdw>
          </a:effectLst>
        </p:spPr>
        <p:txBody>
          <a:bodyPr/>
          <a:lstStyle>
            <a:lvl1pPr>
              <a:defRPr>
                <a:solidFill>
                  <a:schemeClr val="accent1"/>
                </a:solidFill>
              </a:defRPr>
            </a:lvl1pPr>
          </a:lstStyle>
          <a:p>
            <a:endParaRPr lang="en-US"/>
          </a:p>
        </p:txBody>
      </p:sp>
    </p:spTree>
    <p:extLst>
      <p:ext uri="{BB962C8B-B14F-4D97-AF65-F5344CB8AC3E}">
        <p14:creationId xmlns:p14="http://schemas.microsoft.com/office/powerpoint/2010/main" val="31118196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solidFill>
          <a:schemeClr val="accent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2766218"/>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D81C7F7-066B-4AF3-AD83-079C57B5F3F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6" name="Picture 5">
            <a:extLst>
              <a:ext uri="{FF2B5EF4-FFF2-40B4-BE49-F238E27FC236}">
                <a16:creationId xmlns:a16="http://schemas.microsoft.com/office/drawing/2014/main" id="{E5117BE5-DFF5-45FA-9A9C-37F4F3F43C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3791875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7_Picture with Caption">
    <p:bg>
      <p:bgPr>
        <a:solidFill>
          <a:schemeClr val="accent2"/>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2766218"/>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D81C7F7-066B-4AF3-AD83-079C57B5F3F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6" name="Picture 5">
            <a:extLst>
              <a:ext uri="{FF2B5EF4-FFF2-40B4-BE49-F238E27FC236}">
                <a16:creationId xmlns:a16="http://schemas.microsoft.com/office/drawing/2014/main" id="{E5117BE5-DFF5-45FA-9A9C-37F4F3F43C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20703924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8_Picture with Caption">
    <p:bg>
      <p:bgPr>
        <a:solidFill>
          <a:schemeClr val="accent3"/>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2766218"/>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D81C7F7-066B-4AF3-AD83-079C57B5F3F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6" name="Picture 5">
            <a:extLst>
              <a:ext uri="{FF2B5EF4-FFF2-40B4-BE49-F238E27FC236}">
                <a16:creationId xmlns:a16="http://schemas.microsoft.com/office/drawing/2014/main" id="{E5117BE5-DFF5-45FA-9A9C-37F4F3F43C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5694321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9_Picture with Caption">
    <p:bg>
      <p:bgPr>
        <a:solidFill>
          <a:schemeClr val="accent4"/>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2766218"/>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D81C7F7-066B-4AF3-AD83-079C57B5F3F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6" name="Picture 5">
            <a:extLst>
              <a:ext uri="{FF2B5EF4-FFF2-40B4-BE49-F238E27FC236}">
                <a16:creationId xmlns:a16="http://schemas.microsoft.com/office/drawing/2014/main" id="{E5117BE5-DFF5-45FA-9A9C-37F4F3F43C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21286790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E89C4-21EF-4DD9-B225-FAC4192B8E9B}"/>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7842677-6172-4F4B-B235-68E60EDA114F}"/>
              </a:ext>
            </a:extLst>
          </p:cNvPr>
          <p:cNvSpPr>
            <a:spLocks noGrp="1"/>
          </p:cNvSpPr>
          <p:nvPr>
            <p:ph type="title" hasCustomPrompt="1"/>
          </p:nvPr>
        </p:nvSpPr>
        <p:spPr>
          <a:xfrm>
            <a:off x="685800" y="1447800"/>
            <a:ext cx="4953000" cy="3429000"/>
          </a:xfrm>
        </p:spPr>
        <p:txBody>
          <a:bodyPr>
            <a:normAutofit/>
          </a:bodyPr>
          <a:lstStyle>
            <a:lvl1pPr>
              <a:defRPr/>
            </a:lvl1pPr>
          </a:lstStyle>
          <a:p>
            <a:r>
              <a:rPr lang="en-US" sz="4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Title</a:t>
            </a:r>
          </a:p>
        </p:txBody>
      </p:sp>
      <p:sp>
        <p:nvSpPr>
          <p:cNvPr id="12" name="Picture Placeholder 22">
            <a:extLst>
              <a:ext uri="{FF2B5EF4-FFF2-40B4-BE49-F238E27FC236}">
                <a16:creationId xmlns:a16="http://schemas.microsoft.com/office/drawing/2014/main" id="{FEB1E395-94AE-403F-AE09-B744C44698FA}"/>
              </a:ext>
            </a:extLst>
          </p:cNvPr>
          <p:cNvSpPr>
            <a:spLocks noGrp="1"/>
          </p:cNvSpPr>
          <p:nvPr>
            <p:ph type="pic" sz="quarter" idx="10"/>
          </p:nvPr>
        </p:nvSpPr>
        <p:spPr>
          <a:xfrm>
            <a:off x="8612981" y="746525"/>
            <a:ext cx="1062038" cy="1057275"/>
          </a:xfrm>
          <a:prstGeom prst="rect">
            <a:avLst/>
          </a:prstGeom>
        </p:spPr>
        <p:txBody>
          <a:bodyPr/>
          <a:lstStyle>
            <a:lvl1pPr>
              <a:defRPr>
                <a:solidFill>
                  <a:schemeClr val="bg1"/>
                </a:solidFill>
              </a:defRPr>
            </a:lvl1pPr>
          </a:lstStyle>
          <a:p>
            <a:endParaRPr lang="en-US" dirty="0"/>
          </a:p>
        </p:txBody>
      </p:sp>
      <p:sp>
        <p:nvSpPr>
          <p:cNvPr id="13" name="Content Placeholder 27">
            <a:extLst>
              <a:ext uri="{FF2B5EF4-FFF2-40B4-BE49-F238E27FC236}">
                <a16:creationId xmlns:a16="http://schemas.microsoft.com/office/drawing/2014/main" id="{25525CD0-15F5-499E-B029-FC6C07003898}"/>
              </a:ext>
            </a:extLst>
          </p:cNvPr>
          <p:cNvSpPr>
            <a:spLocks noGrp="1"/>
          </p:cNvSpPr>
          <p:nvPr>
            <p:ph sz="quarter" idx="14"/>
          </p:nvPr>
        </p:nvSpPr>
        <p:spPr>
          <a:xfrm>
            <a:off x="6778078" y="1833562"/>
            <a:ext cx="4731844" cy="1057275"/>
          </a:xfrm>
          <a:prstGeom prst="rect">
            <a:avLst/>
          </a:prstGeom>
        </p:spPr>
        <p:txBody>
          <a:bodyPr/>
          <a:lstStyle>
            <a:lvl1pPr marL="0" indent="0" algn="ctr">
              <a:buNone/>
              <a:defRPr sz="2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4" name="Picture Placeholder 22">
            <a:extLst>
              <a:ext uri="{FF2B5EF4-FFF2-40B4-BE49-F238E27FC236}">
                <a16:creationId xmlns:a16="http://schemas.microsoft.com/office/drawing/2014/main" id="{14A0DE21-0672-45C4-8F22-C120E3240180}"/>
              </a:ext>
            </a:extLst>
          </p:cNvPr>
          <p:cNvSpPr>
            <a:spLocks noGrp="1"/>
          </p:cNvSpPr>
          <p:nvPr>
            <p:ph type="pic" sz="quarter" idx="15"/>
          </p:nvPr>
        </p:nvSpPr>
        <p:spPr>
          <a:xfrm>
            <a:off x="8612981" y="3261125"/>
            <a:ext cx="1062038" cy="1057275"/>
          </a:xfrm>
          <a:prstGeom prst="rect">
            <a:avLst/>
          </a:prstGeom>
        </p:spPr>
        <p:txBody>
          <a:bodyPr/>
          <a:lstStyle>
            <a:lvl1pPr>
              <a:defRPr>
                <a:solidFill>
                  <a:schemeClr val="bg1"/>
                </a:solidFill>
              </a:defRPr>
            </a:lvl1pPr>
          </a:lstStyle>
          <a:p>
            <a:endParaRPr lang="en-US" dirty="0"/>
          </a:p>
        </p:txBody>
      </p:sp>
      <p:sp>
        <p:nvSpPr>
          <p:cNvPr id="15" name="Content Placeholder 27">
            <a:extLst>
              <a:ext uri="{FF2B5EF4-FFF2-40B4-BE49-F238E27FC236}">
                <a16:creationId xmlns:a16="http://schemas.microsoft.com/office/drawing/2014/main" id="{3B7EA6E9-7557-448E-B444-8AEAEE7F3E83}"/>
              </a:ext>
            </a:extLst>
          </p:cNvPr>
          <p:cNvSpPr>
            <a:spLocks noGrp="1"/>
          </p:cNvSpPr>
          <p:nvPr>
            <p:ph sz="quarter" idx="16"/>
          </p:nvPr>
        </p:nvSpPr>
        <p:spPr>
          <a:xfrm>
            <a:off x="6778078" y="4348162"/>
            <a:ext cx="4731844" cy="1057275"/>
          </a:xfrm>
          <a:prstGeom prst="rect">
            <a:avLst/>
          </a:prstGeom>
        </p:spPr>
        <p:txBody>
          <a:bodyPr/>
          <a:lstStyle>
            <a:lvl1pPr marL="0" indent="0" algn="ctr">
              <a:buNone/>
              <a:defRPr sz="2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0" name="Slide Number Placeholder 5">
            <a:extLst>
              <a:ext uri="{FF2B5EF4-FFF2-40B4-BE49-F238E27FC236}">
                <a16:creationId xmlns:a16="http://schemas.microsoft.com/office/drawing/2014/main" id="{C90138DD-1536-451E-A51F-BC5A4A418394}"/>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1" name="Picture 10">
            <a:extLst>
              <a:ext uri="{FF2B5EF4-FFF2-40B4-BE49-F238E27FC236}">
                <a16:creationId xmlns:a16="http://schemas.microsoft.com/office/drawing/2014/main" id="{92554FF3-2937-4374-A427-63437FB9A8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255184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_1 Content Sim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6AF357-2870-425D-A6AA-DDFE01B62E9B}"/>
              </a:ext>
            </a:extLst>
          </p:cNvPr>
          <p:cNvSpPr/>
          <p:nvPr userDrawn="1"/>
        </p:nvSpPr>
        <p:spPr>
          <a:xfrm>
            <a:off x="0" y="0"/>
            <a:ext cx="121920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264659"/>
            <a:ext cx="10515600" cy="1056142"/>
          </a:xfrm>
        </p:spPr>
        <p:txBody>
          <a:bodyPr/>
          <a:lstStyle>
            <a:lvl1pPr>
              <a:defRPr>
                <a:solidFill>
                  <a:schemeClr val="bg1"/>
                </a:solidFill>
              </a:defRPr>
            </a:lvl1pPr>
          </a:lstStyle>
          <a:p>
            <a:r>
              <a:rPr lang="en-US"/>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Content Placeholder 2">
            <a:extLst>
              <a:ext uri="{FF2B5EF4-FFF2-40B4-BE49-F238E27FC236}">
                <a16:creationId xmlns:a16="http://schemas.microsoft.com/office/drawing/2014/main" id="{B7A9AED7-55D6-4167-A94A-A10EA93137C5}"/>
              </a:ext>
            </a:extLst>
          </p:cNvPr>
          <p:cNvSpPr>
            <a:spLocks noGrp="1"/>
          </p:cNvSpPr>
          <p:nvPr>
            <p:ph sz="quarter" idx="10"/>
          </p:nvPr>
        </p:nvSpPr>
        <p:spPr>
          <a:xfrm>
            <a:off x="838200" y="1771650"/>
            <a:ext cx="10515600" cy="4645025"/>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41683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8BA8-25C8-4DD2-A7D4-D33293584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330C53-03F3-4D37-814D-C67D9605C0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8A877-C09A-47C6-ACBF-B7DD877BB17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34082D-9429-4913-A62C-D5192FF26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87F2B-5597-4974-B4F8-6EE5835B04CE}"/>
              </a:ext>
            </a:extLst>
          </p:cNvPr>
          <p:cNvSpPr>
            <a:spLocks noGrp="1"/>
          </p:cNvSpPr>
          <p:nvPr>
            <p:ph type="sldNum" sz="quarter" idx="12"/>
          </p:nvPr>
        </p:nvSpPr>
        <p:spPr/>
        <p:txBody>
          <a:bodyPr/>
          <a:lstStyle/>
          <a:p>
            <a:fld id="{0062E002-79CB-416D-BC05-16CF74ED90AC}" type="slidenum">
              <a:rPr lang="en-US" smtClean="0"/>
              <a:t>‹#›</a:t>
            </a:fld>
            <a:endParaRPr lang="en-US"/>
          </a:p>
        </p:txBody>
      </p:sp>
    </p:spTree>
    <p:extLst>
      <p:ext uri="{BB962C8B-B14F-4D97-AF65-F5344CB8AC3E}">
        <p14:creationId xmlns:p14="http://schemas.microsoft.com/office/powerpoint/2010/main" val="3496221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ntent Simple">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404521"/>
            <a:ext cx="10515600" cy="1325563"/>
          </a:xfrm>
          <a:prstGeom prst="rect">
            <a:avLst/>
          </a:prstGeom>
        </p:spPr>
        <p:txBody>
          <a:bodyPr/>
          <a:lstStyle>
            <a:lvl1pPr>
              <a:defRPr>
                <a:solidFill>
                  <a:schemeClr val="accent1"/>
                </a:solidFill>
              </a:defRPr>
            </a:lvl1pPr>
          </a:lstStyle>
          <a:p>
            <a:r>
              <a:rPr lang="en-US"/>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75400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58BCD-8A54-475D-B89F-9AD7A1D9F7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9" name="Straight Connector 8">
            <a:extLst>
              <a:ext uri="{FF2B5EF4-FFF2-40B4-BE49-F238E27FC236}">
                <a16:creationId xmlns:a16="http://schemas.microsoft.com/office/drawing/2014/main" id="{9A144265-7A75-4584-AFBA-4055A7FBAF02}"/>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9">
            <a:extLst>
              <a:ext uri="{FF2B5EF4-FFF2-40B4-BE49-F238E27FC236}">
                <a16:creationId xmlns:a16="http://schemas.microsoft.com/office/drawing/2014/main" id="{434946C3-365E-4ABF-A5F6-A7E779F4F4FF}"/>
              </a:ext>
            </a:extLst>
          </p:cNvPr>
          <p:cNvSpPr>
            <a:spLocks noGrp="1"/>
          </p:cNvSpPr>
          <p:nvPr>
            <p:ph type="title"/>
          </p:nvPr>
        </p:nvSpPr>
        <p:spPr>
          <a:xfrm>
            <a:off x="685800" y="1445249"/>
            <a:ext cx="8001000" cy="2301874"/>
          </a:xfrm>
        </p:spPr>
        <p:txBody>
          <a:bodyPr anchor="b">
            <a:normAutofit/>
          </a:bodyPr>
          <a:lstStyle>
            <a:lvl1pPr>
              <a:defRPr sz="5400" b="1">
                <a:solidFill>
                  <a:schemeClr val="bg1"/>
                </a:solidFill>
              </a:defRPr>
            </a:lvl1pPr>
          </a:lstStyle>
          <a:p>
            <a:r>
              <a:rPr lang="en-US" dirty="0"/>
              <a:t>Click to edit Master title style</a:t>
            </a:r>
          </a:p>
        </p:txBody>
      </p:sp>
      <p:sp>
        <p:nvSpPr>
          <p:cNvPr id="11" name="Text Placeholder 25">
            <a:extLst>
              <a:ext uri="{FF2B5EF4-FFF2-40B4-BE49-F238E27FC236}">
                <a16:creationId xmlns:a16="http://schemas.microsoft.com/office/drawing/2014/main" id="{EA5FF524-37D6-45CE-934C-CABD0565BE04}"/>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8045606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Flowchart: Delay 6">
            <a:extLst>
              <a:ext uri="{FF2B5EF4-FFF2-40B4-BE49-F238E27FC236}">
                <a16:creationId xmlns:a16="http://schemas.microsoft.com/office/drawing/2014/main" id="{8DD0AB10-5038-467B-ADCE-E99D548F506B}"/>
              </a:ext>
            </a:extLst>
          </p:cNvPr>
          <p:cNvSpPr/>
          <p:nvPr userDrawn="1"/>
        </p:nvSpPr>
        <p:spPr>
          <a:xfrm rot="16200000">
            <a:off x="3162300" y="-2171701"/>
            <a:ext cx="5867400" cy="12192000"/>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17B326-83D5-4C84-91D1-F9789B7C7100}"/>
              </a:ext>
            </a:extLst>
          </p:cNvPr>
          <p:cNvSpPr>
            <a:spLocks noGrp="1"/>
          </p:cNvSpPr>
          <p:nvPr>
            <p:ph idx="1"/>
          </p:nvPr>
        </p:nvSpPr>
        <p:spPr>
          <a:xfrm>
            <a:off x="2098040" y="3028161"/>
            <a:ext cx="8229600" cy="3148801"/>
          </a:xfrm>
          <a:prstGeom prst="rect">
            <a:avLst/>
          </a:prstGeom>
        </p:spPr>
        <p:txBody>
          <a:bodyPr>
            <a:normAutofit/>
          </a:bodyPr>
          <a:lstStyle>
            <a:lvl1pPr marL="571500" indent="-571500">
              <a:buFont typeface="+mj-lt"/>
              <a:buAutoNum type="romanUcPeriod"/>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p:txBody>
      </p:sp>
      <p:sp>
        <p:nvSpPr>
          <p:cNvPr id="8" name="Title 7">
            <a:extLst>
              <a:ext uri="{FF2B5EF4-FFF2-40B4-BE49-F238E27FC236}">
                <a16:creationId xmlns:a16="http://schemas.microsoft.com/office/drawing/2014/main" id="{CD4BB5AD-30C1-43EC-9706-B660D79309C0}"/>
              </a:ext>
            </a:extLst>
          </p:cNvPr>
          <p:cNvSpPr>
            <a:spLocks noGrp="1"/>
          </p:cNvSpPr>
          <p:nvPr>
            <p:ph type="title"/>
          </p:nvPr>
        </p:nvSpPr>
        <p:spPr>
          <a:xfrm>
            <a:off x="2714171" y="1951744"/>
            <a:ext cx="6792686" cy="986723"/>
          </a:xfrm>
        </p:spPr>
        <p:txBody>
          <a:bodyPr>
            <a:noAutofit/>
          </a:bodyPr>
          <a:lstStyle>
            <a:lvl1pPr>
              <a:defRPr sz="4400">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A629F6C1-420A-4964-99E9-BCE3FAEE2315}"/>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DE0935B5-D268-451E-B50E-A74D44F16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39582130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har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7B8526B-5D7F-4480-A16D-65BCF83CEDEF}"/>
              </a:ext>
            </a:extLst>
          </p:cNvPr>
          <p:cNvSpPr txBox="1"/>
          <p:nvPr userDrawn="1"/>
        </p:nvSpPr>
        <p:spPr>
          <a:xfrm>
            <a:off x="2394076" y="3235404"/>
            <a:ext cx="1828800" cy="1107996"/>
          </a:xfrm>
          <a:prstGeom prst="rect">
            <a:avLst/>
          </a:prstGeom>
          <a:noFill/>
        </p:spPr>
        <p:txBody>
          <a:bodyPr wrap="square" rtlCol="0" anchor="ctr" anchorCtr="0">
            <a:spAutoFit/>
          </a:bodyPr>
          <a:lstStyle/>
          <a:p>
            <a:pPr algn="ctr"/>
            <a:r>
              <a:rPr lang="en-US" sz="6600" b="1" dirty="0">
                <a:solidFill>
                  <a:schemeClr val="bg1"/>
                </a:solidFill>
              </a:rPr>
              <a:t>70%</a:t>
            </a:r>
          </a:p>
        </p:txBody>
      </p:sp>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23" name="Content Placeholder 22">
            <a:extLst>
              <a:ext uri="{FF2B5EF4-FFF2-40B4-BE49-F238E27FC236}">
                <a16:creationId xmlns:a16="http://schemas.microsoft.com/office/drawing/2014/main" id="{7DBE1479-7154-472D-939F-3C8A3A35470D}"/>
              </a:ext>
            </a:extLst>
          </p:cNvPr>
          <p:cNvSpPr>
            <a:spLocks noGrp="1"/>
          </p:cNvSpPr>
          <p:nvPr>
            <p:ph sz="quarter" idx="12"/>
          </p:nvPr>
        </p:nvSpPr>
        <p:spPr>
          <a:xfrm>
            <a:off x="1293228" y="5129291"/>
            <a:ext cx="3932238" cy="663575"/>
          </a:xfrm>
          <a:prstGeom prst="rect">
            <a:avLst/>
          </a:prstGeom>
        </p:spPr>
        <p:txBody>
          <a:bodyPr>
            <a:noAutofit/>
          </a:bodyPr>
          <a:lstStyle>
            <a:lvl1pPr marL="0" indent="0" algn="ctr">
              <a:buNone/>
              <a:defRPr sz="18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
        <p:nvSpPr>
          <p:cNvPr id="24" name="Content Placeholder 22">
            <a:extLst>
              <a:ext uri="{FF2B5EF4-FFF2-40B4-BE49-F238E27FC236}">
                <a16:creationId xmlns:a16="http://schemas.microsoft.com/office/drawing/2014/main" id="{05F638CC-5B97-4465-AAA8-65A46C2F45F9}"/>
              </a:ext>
            </a:extLst>
          </p:cNvPr>
          <p:cNvSpPr>
            <a:spLocks noGrp="1"/>
          </p:cNvSpPr>
          <p:nvPr>
            <p:ph sz="quarter" idx="13"/>
          </p:nvPr>
        </p:nvSpPr>
        <p:spPr>
          <a:xfrm>
            <a:off x="7056262" y="5129291"/>
            <a:ext cx="3932238" cy="663575"/>
          </a:xfrm>
          <a:prstGeom prst="rect">
            <a:avLst/>
          </a:prstGeom>
        </p:spPr>
        <p:txBody>
          <a:bodyPr>
            <a:noAutofit/>
          </a:bodyPr>
          <a:lstStyle>
            <a:lvl1pPr marL="0" indent="0" algn="ctr">
              <a:buNone/>
              <a:defRPr sz="18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Content Placeholder 2">
            <a:extLst>
              <a:ext uri="{FF2B5EF4-FFF2-40B4-BE49-F238E27FC236}">
                <a16:creationId xmlns:a16="http://schemas.microsoft.com/office/drawing/2014/main" id="{231D2C51-2308-4DE5-A790-1D5A2AD3A719}"/>
              </a:ext>
            </a:extLst>
          </p:cNvPr>
          <p:cNvSpPr>
            <a:spLocks noGrp="1"/>
          </p:cNvSpPr>
          <p:nvPr>
            <p:ph sz="quarter" idx="14"/>
          </p:nvPr>
        </p:nvSpPr>
        <p:spPr>
          <a:xfrm>
            <a:off x="1233697" y="2436981"/>
            <a:ext cx="4051300" cy="2592387"/>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1A14455F-D8DF-4A90-B984-D0A18659E4DA}"/>
              </a:ext>
            </a:extLst>
          </p:cNvPr>
          <p:cNvSpPr>
            <a:spLocks noGrp="1"/>
          </p:cNvSpPr>
          <p:nvPr>
            <p:ph sz="quarter" idx="15"/>
          </p:nvPr>
        </p:nvSpPr>
        <p:spPr>
          <a:xfrm>
            <a:off x="6996731" y="2431843"/>
            <a:ext cx="4051300" cy="2592387"/>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79679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835920" y="3053187"/>
            <a:ext cx="1062038" cy="1057275"/>
          </a:xfrm>
          <a:prstGeom prst="rect">
            <a:avLst/>
          </a:prstGeom>
        </p:spPr>
        <p:txBody>
          <a:bodyPr/>
          <a:lstStyle>
            <a:lvl1pPr>
              <a:defRPr>
                <a:solidFill>
                  <a:schemeClr val="accent1"/>
                </a:solidFill>
              </a:defRPr>
            </a:lvl1pPr>
          </a:lstStyle>
          <a:p>
            <a:endParaRPr lang="en-US" dirty="0"/>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5564980" y="3053188"/>
            <a:ext cx="1062038" cy="1057275"/>
          </a:xfrm>
          <a:prstGeom prst="rect">
            <a:avLst/>
          </a:prstGeom>
        </p:spPr>
        <p:txBody>
          <a:bodyPr/>
          <a:lstStyle>
            <a:lvl1pPr>
              <a:defRPr>
                <a:solidFill>
                  <a:schemeClr val="accent1"/>
                </a:solidFill>
              </a:defRPr>
            </a:lvl1pPr>
          </a:lstStyle>
          <a:p>
            <a:endParaRPr lang="en-US" dirty="0"/>
          </a:p>
        </p:txBody>
      </p:sp>
      <p:sp>
        <p:nvSpPr>
          <p:cNvPr id="25" name="Picture Placeholder 22">
            <a:extLst>
              <a:ext uri="{FF2B5EF4-FFF2-40B4-BE49-F238E27FC236}">
                <a16:creationId xmlns:a16="http://schemas.microsoft.com/office/drawing/2014/main" id="{A2F17DE0-E664-41E4-8A37-151EE32BAA6C}"/>
              </a:ext>
            </a:extLst>
          </p:cNvPr>
          <p:cNvSpPr>
            <a:spLocks noGrp="1"/>
          </p:cNvSpPr>
          <p:nvPr>
            <p:ph type="pic" sz="quarter" idx="12"/>
          </p:nvPr>
        </p:nvSpPr>
        <p:spPr>
          <a:xfrm>
            <a:off x="9294042" y="3053189"/>
            <a:ext cx="1062038" cy="1057275"/>
          </a:xfrm>
          <a:prstGeom prst="rect">
            <a:avLst/>
          </a:prstGeom>
        </p:spPr>
        <p:txBody>
          <a:bodyPr/>
          <a:lstStyle>
            <a:lvl1pPr>
              <a:defRPr>
                <a:solidFill>
                  <a:schemeClr val="accent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1187427" y="4291861"/>
            <a:ext cx="2359025" cy="1057275"/>
          </a:xfrm>
          <a:prstGeom prst="rect">
            <a:avLst/>
          </a:prstGeom>
        </p:spPr>
        <p:txBody>
          <a:bodyPr/>
          <a:lstStyle>
            <a:lvl1pPr marL="0" indent="0" algn="ctr">
              <a:buNone/>
              <a:defRPr sz="1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4916487" y="4291861"/>
            <a:ext cx="2359025" cy="1057275"/>
          </a:xfrm>
          <a:prstGeom prst="rect">
            <a:avLst/>
          </a:prstGeom>
        </p:spPr>
        <p:txBody>
          <a:bodyPr/>
          <a:lstStyle>
            <a:lvl1pPr marL="0" indent="0" algn="ctr">
              <a:buNone/>
              <a:defRPr sz="1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0" name="Content Placeholder 27">
            <a:extLst>
              <a:ext uri="{FF2B5EF4-FFF2-40B4-BE49-F238E27FC236}">
                <a16:creationId xmlns:a16="http://schemas.microsoft.com/office/drawing/2014/main" id="{70D1FDC3-C9A5-427D-A3FA-02813F8D3486}"/>
              </a:ext>
            </a:extLst>
          </p:cNvPr>
          <p:cNvSpPr>
            <a:spLocks noGrp="1"/>
          </p:cNvSpPr>
          <p:nvPr>
            <p:ph sz="quarter" idx="16"/>
          </p:nvPr>
        </p:nvSpPr>
        <p:spPr>
          <a:xfrm>
            <a:off x="8645549" y="4291861"/>
            <a:ext cx="2359025" cy="1057275"/>
          </a:xfrm>
          <a:prstGeom prst="rect">
            <a:avLst/>
          </a:prstGeom>
        </p:spPr>
        <p:txBody>
          <a:bodyPr/>
          <a:lstStyle>
            <a:lvl1pPr marL="0" indent="0" algn="ctr">
              <a:buNone/>
              <a:defRPr sz="1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34333925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 Content Simple">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0825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 Content Simple_1">
    <p:bg>
      <p:bgPr>
        <a:solidFill>
          <a:schemeClr val="accent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81207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 Content Simple_2">
    <p:bg>
      <p:bgPr>
        <a:solidFill>
          <a:schemeClr val="accent2"/>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61965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 Content Simple_3">
    <p:bg>
      <p:bgPr>
        <a:solidFill>
          <a:schemeClr val="accent3"/>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5484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 Content Simple_4">
    <p:bg>
      <p:bgPr>
        <a:solidFill>
          <a:schemeClr val="accent4"/>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49513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 Content Simple_1">
    <p:bg>
      <p:bgPr>
        <a:solidFill>
          <a:schemeClr val="accent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287162" y="3053189"/>
            <a:ext cx="1062038" cy="1057275"/>
          </a:xfrm>
          <a:prstGeom prst="rect">
            <a:avLst/>
          </a:prstGeom>
        </p:spPr>
        <p:txBody>
          <a:bodyPr/>
          <a:lstStyle>
            <a:lvl1pPr>
              <a:defRPr>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4179060" y="3053189"/>
            <a:ext cx="1062038" cy="1057275"/>
          </a:xfrm>
          <a:prstGeom prst="rect">
            <a:avLst/>
          </a:prstGeom>
        </p:spPr>
        <p:txBody>
          <a:bodyPr/>
          <a:lstStyle>
            <a:lvl1pPr>
              <a:defRPr>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A2F17DE0-E664-41E4-8A37-151EE32BAA6C}"/>
              </a:ext>
            </a:extLst>
          </p:cNvPr>
          <p:cNvSpPr>
            <a:spLocks noGrp="1"/>
          </p:cNvSpPr>
          <p:nvPr>
            <p:ph type="pic" sz="quarter" idx="12"/>
          </p:nvPr>
        </p:nvSpPr>
        <p:spPr>
          <a:xfrm>
            <a:off x="6950900" y="3053189"/>
            <a:ext cx="1062038" cy="1057275"/>
          </a:xfrm>
          <a:prstGeom prst="rect">
            <a:avLst/>
          </a:prstGeom>
        </p:spPr>
        <p:txBody>
          <a:bodyPr/>
          <a:lstStyle>
            <a:lvl1pPr>
              <a:defRPr>
                <a:solidFill>
                  <a:schemeClr val="bg1"/>
                </a:solidFill>
              </a:defRPr>
            </a:lvl1pPr>
          </a:lstStyle>
          <a:p>
            <a:endParaRPr lang="en-US" dirty="0"/>
          </a:p>
        </p:txBody>
      </p:sp>
      <p:sp>
        <p:nvSpPr>
          <p:cNvPr id="26" name="Picture Placeholder 22">
            <a:extLst>
              <a:ext uri="{FF2B5EF4-FFF2-40B4-BE49-F238E27FC236}">
                <a16:creationId xmlns:a16="http://schemas.microsoft.com/office/drawing/2014/main" id="{87F9E741-7A05-435A-BCDD-7387316C07D1}"/>
              </a:ext>
            </a:extLst>
          </p:cNvPr>
          <p:cNvSpPr>
            <a:spLocks noGrp="1"/>
          </p:cNvSpPr>
          <p:nvPr>
            <p:ph type="pic" sz="quarter" idx="13"/>
          </p:nvPr>
        </p:nvSpPr>
        <p:spPr>
          <a:xfrm>
            <a:off x="9722740" y="3053189"/>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638668" y="4275534"/>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3530560" y="4275533"/>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0" name="Content Placeholder 27">
            <a:extLst>
              <a:ext uri="{FF2B5EF4-FFF2-40B4-BE49-F238E27FC236}">
                <a16:creationId xmlns:a16="http://schemas.microsoft.com/office/drawing/2014/main" id="{70D1FDC3-C9A5-427D-A3FA-02813F8D3486}"/>
              </a:ext>
            </a:extLst>
          </p:cNvPr>
          <p:cNvSpPr>
            <a:spLocks noGrp="1"/>
          </p:cNvSpPr>
          <p:nvPr>
            <p:ph sz="quarter" idx="16"/>
          </p:nvPr>
        </p:nvSpPr>
        <p:spPr>
          <a:xfrm>
            <a:off x="6302399" y="4275532"/>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1" name="Content Placeholder 27">
            <a:extLst>
              <a:ext uri="{FF2B5EF4-FFF2-40B4-BE49-F238E27FC236}">
                <a16:creationId xmlns:a16="http://schemas.microsoft.com/office/drawing/2014/main" id="{B037B75C-0944-4191-B25B-6242EE3860C1}"/>
              </a:ext>
            </a:extLst>
          </p:cNvPr>
          <p:cNvSpPr>
            <a:spLocks noGrp="1"/>
          </p:cNvSpPr>
          <p:nvPr>
            <p:ph sz="quarter" idx="17"/>
          </p:nvPr>
        </p:nvSpPr>
        <p:spPr>
          <a:xfrm>
            <a:off x="9074246" y="4275531"/>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3" name="Slide Number Placeholder 5">
            <a:extLst>
              <a:ext uri="{FF2B5EF4-FFF2-40B4-BE49-F238E27FC236}">
                <a16:creationId xmlns:a16="http://schemas.microsoft.com/office/drawing/2014/main" id="{CFBE12E5-4A9D-4F62-8F89-B2C6FC94C2BC}"/>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7A752075-6B68-4E12-8A83-4FBEA10A36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284885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ntent Simple_1">
    <p:bg>
      <p:bgPr>
        <a:solidFill>
          <a:schemeClr val="accent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05376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 Content Simple_2">
    <p:bg>
      <p:bgPr>
        <a:solidFill>
          <a:schemeClr val="accent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287162" y="3053189"/>
            <a:ext cx="1062038" cy="1057275"/>
          </a:xfrm>
          <a:prstGeom prst="rect">
            <a:avLst/>
          </a:prstGeom>
        </p:spPr>
        <p:txBody>
          <a:bodyPr/>
          <a:lstStyle>
            <a:lvl1pPr>
              <a:defRPr>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4179060" y="3053189"/>
            <a:ext cx="1062038" cy="1057275"/>
          </a:xfrm>
          <a:prstGeom prst="rect">
            <a:avLst/>
          </a:prstGeom>
        </p:spPr>
        <p:txBody>
          <a:bodyPr/>
          <a:lstStyle>
            <a:lvl1pPr>
              <a:defRPr>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A2F17DE0-E664-41E4-8A37-151EE32BAA6C}"/>
              </a:ext>
            </a:extLst>
          </p:cNvPr>
          <p:cNvSpPr>
            <a:spLocks noGrp="1"/>
          </p:cNvSpPr>
          <p:nvPr>
            <p:ph type="pic" sz="quarter" idx="12"/>
          </p:nvPr>
        </p:nvSpPr>
        <p:spPr>
          <a:xfrm>
            <a:off x="6950900" y="3053189"/>
            <a:ext cx="1062038" cy="1057275"/>
          </a:xfrm>
          <a:prstGeom prst="rect">
            <a:avLst/>
          </a:prstGeom>
        </p:spPr>
        <p:txBody>
          <a:bodyPr/>
          <a:lstStyle>
            <a:lvl1pPr>
              <a:defRPr>
                <a:solidFill>
                  <a:schemeClr val="bg1"/>
                </a:solidFill>
              </a:defRPr>
            </a:lvl1pPr>
          </a:lstStyle>
          <a:p>
            <a:endParaRPr lang="en-US" dirty="0"/>
          </a:p>
        </p:txBody>
      </p:sp>
      <p:sp>
        <p:nvSpPr>
          <p:cNvPr id="26" name="Picture Placeholder 22">
            <a:extLst>
              <a:ext uri="{FF2B5EF4-FFF2-40B4-BE49-F238E27FC236}">
                <a16:creationId xmlns:a16="http://schemas.microsoft.com/office/drawing/2014/main" id="{87F9E741-7A05-435A-BCDD-7387316C07D1}"/>
              </a:ext>
            </a:extLst>
          </p:cNvPr>
          <p:cNvSpPr>
            <a:spLocks noGrp="1"/>
          </p:cNvSpPr>
          <p:nvPr>
            <p:ph type="pic" sz="quarter" idx="13"/>
          </p:nvPr>
        </p:nvSpPr>
        <p:spPr>
          <a:xfrm>
            <a:off x="9722740" y="3053189"/>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638668" y="4275537"/>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3530560" y="4275536"/>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0" name="Content Placeholder 27">
            <a:extLst>
              <a:ext uri="{FF2B5EF4-FFF2-40B4-BE49-F238E27FC236}">
                <a16:creationId xmlns:a16="http://schemas.microsoft.com/office/drawing/2014/main" id="{70D1FDC3-C9A5-427D-A3FA-02813F8D3486}"/>
              </a:ext>
            </a:extLst>
          </p:cNvPr>
          <p:cNvSpPr>
            <a:spLocks noGrp="1"/>
          </p:cNvSpPr>
          <p:nvPr>
            <p:ph sz="quarter" idx="16"/>
          </p:nvPr>
        </p:nvSpPr>
        <p:spPr>
          <a:xfrm>
            <a:off x="6302399" y="4275535"/>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1" name="Content Placeholder 27">
            <a:extLst>
              <a:ext uri="{FF2B5EF4-FFF2-40B4-BE49-F238E27FC236}">
                <a16:creationId xmlns:a16="http://schemas.microsoft.com/office/drawing/2014/main" id="{B037B75C-0944-4191-B25B-6242EE3860C1}"/>
              </a:ext>
            </a:extLst>
          </p:cNvPr>
          <p:cNvSpPr>
            <a:spLocks noGrp="1"/>
          </p:cNvSpPr>
          <p:nvPr>
            <p:ph sz="quarter" idx="17"/>
          </p:nvPr>
        </p:nvSpPr>
        <p:spPr>
          <a:xfrm>
            <a:off x="9074246" y="4275534"/>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3" name="Slide Number Placeholder 5">
            <a:extLst>
              <a:ext uri="{FF2B5EF4-FFF2-40B4-BE49-F238E27FC236}">
                <a16:creationId xmlns:a16="http://schemas.microsoft.com/office/drawing/2014/main" id="{CFBE12E5-4A9D-4F62-8F89-B2C6FC94C2BC}"/>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7A752075-6B68-4E12-8A83-4FBEA10A36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38299664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Content Simple_3">
    <p:bg>
      <p:bgPr>
        <a:solidFill>
          <a:schemeClr val="accent3"/>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287162" y="3053189"/>
            <a:ext cx="1062038" cy="1057275"/>
          </a:xfrm>
          <a:prstGeom prst="rect">
            <a:avLst/>
          </a:prstGeom>
        </p:spPr>
        <p:txBody>
          <a:bodyPr/>
          <a:lstStyle>
            <a:lvl1pPr>
              <a:defRPr>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4179060" y="3053189"/>
            <a:ext cx="1062038" cy="1057275"/>
          </a:xfrm>
          <a:prstGeom prst="rect">
            <a:avLst/>
          </a:prstGeom>
        </p:spPr>
        <p:txBody>
          <a:bodyPr/>
          <a:lstStyle>
            <a:lvl1pPr>
              <a:defRPr>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A2F17DE0-E664-41E4-8A37-151EE32BAA6C}"/>
              </a:ext>
            </a:extLst>
          </p:cNvPr>
          <p:cNvSpPr>
            <a:spLocks noGrp="1"/>
          </p:cNvSpPr>
          <p:nvPr>
            <p:ph type="pic" sz="quarter" idx="12"/>
          </p:nvPr>
        </p:nvSpPr>
        <p:spPr>
          <a:xfrm>
            <a:off x="6950900" y="3053189"/>
            <a:ext cx="1062038" cy="1057275"/>
          </a:xfrm>
          <a:prstGeom prst="rect">
            <a:avLst/>
          </a:prstGeom>
        </p:spPr>
        <p:txBody>
          <a:bodyPr/>
          <a:lstStyle>
            <a:lvl1pPr>
              <a:defRPr>
                <a:solidFill>
                  <a:schemeClr val="bg1"/>
                </a:solidFill>
              </a:defRPr>
            </a:lvl1pPr>
          </a:lstStyle>
          <a:p>
            <a:endParaRPr lang="en-US" dirty="0"/>
          </a:p>
        </p:txBody>
      </p:sp>
      <p:sp>
        <p:nvSpPr>
          <p:cNvPr id="26" name="Picture Placeholder 22">
            <a:extLst>
              <a:ext uri="{FF2B5EF4-FFF2-40B4-BE49-F238E27FC236}">
                <a16:creationId xmlns:a16="http://schemas.microsoft.com/office/drawing/2014/main" id="{87F9E741-7A05-435A-BCDD-7387316C07D1}"/>
              </a:ext>
            </a:extLst>
          </p:cNvPr>
          <p:cNvSpPr>
            <a:spLocks noGrp="1"/>
          </p:cNvSpPr>
          <p:nvPr>
            <p:ph type="pic" sz="quarter" idx="13"/>
          </p:nvPr>
        </p:nvSpPr>
        <p:spPr>
          <a:xfrm>
            <a:off x="9722740" y="3053189"/>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638668" y="4275538"/>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3530560" y="4275537"/>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0" name="Content Placeholder 27">
            <a:extLst>
              <a:ext uri="{FF2B5EF4-FFF2-40B4-BE49-F238E27FC236}">
                <a16:creationId xmlns:a16="http://schemas.microsoft.com/office/drawing/2014/main" id="{70D1FDC3-C9A5-427D-A3FA-02813F8D3486}"/>
              </a:ext>
            </a:extLst>
          </p:cNvPr>
          <p:cNvSpPr>
            <a:spLocks noGrp="1"/>
          </p:cNvSpPr>
          <p:nvPr>
            <p:ph sz="quarter" idx="16"/>
          </p:nvPr>
        </p:nvSpPr>
        <p:spPr>
          <a:xfrm>
            <a:off x="6302399" y="4275536"/>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1" name="Content Placeholder 27">
            <a:extLst>
              <a:ext uri="{FF2B5EF4-FFF2-40B4-BE49-F238E27FC236}">
                <a16:creationId xmlns:a16="http://schemas.microsoft.com/office/drawing/2014/main" id="{B037B75C-0944-4191-B25B-6242EE3860C1}"/>
              </a:ext>
            </a:extLst>
          </p:cNvPr>
          <p:cNvSpPr>
            <a:spLocks noGrp="1"/>
          </p:cNvSpPr>
          <p:nvPr>
            <p:ph sz="quarter" idx="17"/>
          </p:nvPr>
        </p:nvSpPr>
        <p:spPr>
          <a:xfrm>
            <a:off x="9074246" y="4275535"/>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3" name="Slide Number Placeholder 5">
            <a:extLst>
              <a:ext uri="{FF2B5EF4-FFF2-40B4-BE49-F238E27FC236}">
                <a16:creationId xmlns:a16="http://schemas.microsoft.com/office/drawing/2014/main" id="{CFBE12E5-4A9D-4F62-8F89-B2C6FC94C2BC}"/>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7A752075-6B68-4E12-8A83-4FBEA10A36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36562786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 Content Simple_4">
    <p:bg>
      <p:bgPr>
        <a:solidFill>
          <a:schemeClr val="accent4"/>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287162" y="3069518"/>
            <a:ext cx="1062038" cy="1057275"/>
          </a:xfrm>
          <a:prstGeom prst="rect">
            <a:avLst/>
          </a:prstGeom>
        </p:spPr>
        <p:txBody>
          <a:bodyPr/>
          <a:lstStyle>
            <a:lvl1pPr>
              <a:defRPr>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4179060" y="3069518"/>
            <a:ext cx="1062038" cy="1057275"/>
          </a:xfrm>
          <a:prstGeom prst="rect">
            <a:avLst/>
          </a:prstGeom>
        </p:spPr>
        <p:txBody>
          <a:bodyPr/>
          <a:lstStyle>
            <a:lvl1pPr>
              <a:defRPr>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A2F17DE0-E664-41E4-8A37-151EE32BAA6C}"/>
              </a:ext>
            </a:extLst>
          </p:cNvPr>
          <p:cNvSpPr>
            <a:spLocks noGrp="1"/>
          </p:cNvSpPr>
          <p:nvPr>
            <p:ph type="pic" sz="quarter" idx="12"/>
          </p:nvPr>
        </p:nvSpPr>
        <p:spPr>
          <a:xfrm>
            <a:off x="6950900" y="3069518"/>
            <a:ext cx="1062038" cy="1057275"/>
          </a:xfrm>
          <a:prstGeom prst="rect">
            <a:avLst/>
          </a:prstGeom>
        </p:spPr>
        <p:txBody>
          <a:bodyPr/>
          <a:lstStyle>
            <a:lvl1pPr>
              <a:defRPr>
                <a:solidFill>
                  <a:schemeClr val="bg1"/>
                </a:solidFill>
              </a:defRPr>
            </a:lvl1pPr>
          </a:lstStyle>
          <a:p>
            <a:endParaRPr lang="en-US" dirty="0"/>
          </a:p>
        </p:txBody>
      </p:sp>
      <p:sp>
        <p:nvSpPr>
          <p:cNvPr id="26" name="Picture Placeholder 22">
            <a:extLst>
              <a:ext uri="{FF2B5EF4-FFF2-40B4-BE49-F238E27FC236}">
                <a16:creationId xmlns:a16="http://schemas.microsoft.com/office/drawing/2014/main" id="{87F9E741-7A05-435A-BCDD-7387316C07D1}"/>
              </a:ext>
            </a:extLst>
          </p:cNvPr>
          <p:cNvSpPr>
            <a:spLocks noGrp="1"/>
          </p:cNvSpPr>
          <p:nvPr>
            <p:ph type="pic" sz="quarter" idx="13"/>
          </p:nvPr>
        </p:nvSpPr>
        <p:spPr>
          <a:xfrm>
            <a:off x="9722740" y="3069518"/>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638668" y="4308191"/>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3530560" y="4308190"/>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0" name="Content Placeholder 27">
            <a:extLst>
              <a:ext uri="{FF2B5EF4-FFF2-40B4-BE49-F238E27FC236}">
                <a16:creationId xmlns:a16="http://schemas.microsoft.com/office/drawing/2014/main" id="{70D1FDC3-C9A5-427D-A3FA-02813F8D3486}"/>
              </a:ext>
            </a:extLst>
          </p:cNvPr>
          <p:cNvSpPr>
            <a:spLocks noGrp="1"/>
          </p:cNvSpPr>
          <p:nvPr>
            <p:ph sz="quarter" idx="16"/>
          </p:nvPr>
        </p:nvSpPr>
        <p:spPr>
          <a:xfrm>
            <a:off x="6302399" y="4308189"/>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1" name="Content Placeholder 27">
            <a:extLst>
              <a:ext uri="{FF2B5EF4-FFF2-40B4-BE49-F238E27FC236}">
                <a16:creationId xmlns:a16="http://schemas.microsoft.com/office/drawing/2014/main" id="{B037B75C-0944-4191-B25B-6242EE3860C1}"/>
              </a:ext>
            </a:extLst>
          </p:cNvPr>
          <p:cNvSpPr>
            <a:spLocks noGrp="1"/>
          </p:cNvSpPr>
          <p:nvPr>
            <p:ph sz="quarter" idx="17"/>
          </p:nvPr>
        </p:nvSpPr>
        <p:spPr>
          <a:xfrm>
            <a:off x="9074246" y="4308188"/>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3" name="Slide Number Placeholder 5">
            <a:extLst>
              <a:ext uri="{FF2B5EF4-FFF2-40B4-BE49-F238E27FC236}">
                <a16:creationId xmlns:a16="http://schemas.microsoft.com/office/drawing/2014/main" id="{CFBE12E5-4A9D-4F62-8F89-B2C6FC94C2BC}"/>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CDDFAC50-79C4-46CA-BF49-B2D9A8C3A709}" type="slidenum">
              <a:rPr lang="en-US" smtClean="0"/>
              <a:pPr/>
              <a:t>‹#›</a:t>
            </a:fld>
            <a:endParaRPr lang="en-US" dirty="0"/>
          </a:p>
        </p:txBody>
      </p:sp>
      <p:pic>
        <p:nvPicPr>
          <p:cNvPr id="14" name="Picture 13">
            <a:extLst>
              <a:ext uri="{FF2B5EF4-FFF2-40B4-BE49-F238E27FC236}">
                <a16:creationId xmlns:a16="http://schemas.microsoft.com/office/drawing/2014/main" id="{7A752075-6B68-4E12-8A83-4FBEA10A36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9977591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E89C4-21EF-4DD9-B225-FAC4192B8E9B}"/>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7842677-6172-4F4B-B235-68E60EDA114F}"/>
              </a:ext>
            </a:extLst>
          </p:cNvPr>
          <p:cNvSpPr>
            <a:spLocks noGrp="1"/>
          </p:cNvSpPr>
          <p:nvPr>
            <p:ph type="title" hasCustomPrompt="1"/>
          </p:nvPr>
        </p:nvSpPr>
        <p:spPr>
          <a:xfrm>
            <a:off x="685800" y="1447800"/>
            <a:ext cx="4953000" cy="3429000"/>
          </a:xfrm>
        </p:spPr>
        <p:txBody>
          <a:bodyPr>
            <a:normAutofit/>
          </a:bodyPr>
          <a:lstStyle>
            <a:lvl1pPr>
              <a:defRPr>
                <a:solidFill>
                  <a:schemeClr val="accent1"/>
                </a:solidFill>
              </a:defRPr>
            </a:lvl1pPr>
          </a:lstStyle>
          <a:p>
            <a:r>
              <a:rPr lang="en-US" sz="4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Title</a:t>
            </a:r>
          </a:p>
        </p:txBody>
      </p:sp>
      <p:sp>
        <p:nvSpPr>
          <p:cNvPr id="12" name="Picture Placeholder 22">
            <a:extLst>
              <a:ext uri="{FF2B5EF4-FFF2-40B4-BE49-F238E27FC236}">
                <a16:creationId xmlns:a16="http://schemas.microsoft.com/office/drawing/2014/main" id="{FEB1E395-94AE-403F-AE09-B744C44698FA}"/>
              </a:ext>
            </a:extLst>
          </p:cNvPr>
          <p:cNvSpPr>
            <a:spLocks noGrp="1"/>
          </p:cNvSpPr>
          <p:nvPr>
            <p:ph type="pic" sz="quarter" idx="10"/>
          </p:nvPr>
        </p:nvSpPr>
        <p:spPr>
          <a:xfrm>
            <a:off x="8612981" y="746525"/>
            <a:ext cx="1062038" cy="1057275"/>
          </a:xfrm>
          <a:prstGeom prst="rect">
            <a:avLst/>
          </a:prstGeom>
        </p:spPr>
        <p:txBody>
          <a:bodyPr/>
          <a:lstStyle>
            <a:lvl1pPr>
              <a:defRPr>
                <a:solidFill>
                  <a:schemeClr val="bg1"/>
                </a:solidFill>
              </a:defRPr>
            </a:lvl1pPr>
          </a:lstStyle>
          <a:p>
            <a:endParaRPr lang="en-US" dirty="0"/>
          </a:p>
        </p:txBody>
      </p:sp>
      <p:sp>
        <p:nvSpPr>
          <p:cNvPr id="13" name="Content Placeholder 27">
            <a:extLst>
              <a:ext uri="{FF2B5EF4-FFF2-40B4-BE49-F238E27FC236}">
                <a16:creationId xmlns:a16="http://schemas.microsoft.com/office/drawing/2014/main" id="{25525CD0-15F5-499E-B029-FC6C07003898}"/>
              </a:ext>
            </a:extLst>
          </p:cNvPr>
          <p:cNvSpPr>
            <a:spLocks noGrp="1"/>
          </p:cNvSpPr>
          <p:nvPr>
            <p:ph sz="quarter" idx="14"/>
          </p:nvPr>
        </p:nvSpPr>
        <p:spPr>
          <a:xfrm>
            <a:off x="6778078" y="1833562"/>
            <a:ext cx="4731844" cy="1057275"/>
          </a:xfrm>
          <a:prstGeom prst="rect">
            <a:avLst/>
          </a:prstGeom>
        </p:spPr>
        <p:txBody>
          <a:bodyPr/>
          <a:lstStyle>
            <a:lvl1pPr marL="0" indent="0" algn="ctr">
              <a:buNone/>
              <a:defRPr sz="2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4" name="Picture Placeholder 22">
            <a:extLst>
              <a:ext uri="{FF2B5EF4-FFF2-40B4-BE49-F238E27FC236}">
                <a16:creationId xmlns:a16="http://schemas.microsoft.com/office/drawing/2014/main" id="{14A0DE21-0672-45C4-8F22-C120E3240180}"/>
              </a:ext>
            </a:extLst>
          </p:cNvPr>
          <p:cNvSpPr>
            <a:spLocks noGrp="1"/>
          </p:cNvSpPr>
          <p:nvPr>
            <p:ph type="pic" sz="quarter" idx="15"/>
          </p:nvPr>
        </p:nvSpPr>
        <p:spPr>
          <a:xfrm>
            <a:off x="8612981" y="3261125"/>
            <a:ext cx="1062038" cy="1057275"/>
          </a:xfrm>
          <a:prstGeom prst="rect">
            <a:avLst/>
          </a:prstGeom>
        </p:spPr>
        <p:txBody>
          <a:bodyPr/>
          <a:lstStyle>
            <a:lvl1pPr>
              <a:defRPr>
                <a:solidFill>
                  <a:schemeClr val="bg1"/>
                </a:solidFill>
              </a:defRPr>
            </a:lvl1pPr>
          </a:lstStyle>
          <a:p>
            <a:endParaRPr lang="en-US" dirty="0"/>
          </a:p>
        </p:txBody>
      </p:sp>
      <p:sp>
        <p:nvSpPr>
          <p:cNvPr id="15" name="Content Placeholder 27">
            <a:extLst>
              <a:ext uri="{FF2B5EF4-FFF2-40B4-BE49-F238E27FC236}">
                <a16:creationId xmlns:a16="http://schemas.microsoft.com/office/drawing/2014/main" id="{3B7EA6E9-7557-448E-B444-8AEAEE7F3E83}"/>
              </a:ext>
            </a:extLst>
          </p:cNvPr>
          <p:cNvSpPr>
            <a:spLocks noGrp="1"/>
          </p:cNvSpPr>
          <p:nvPr>
            <p:ph sz="quarter" idx="16"/>
          </p:nvPr>
        </p:nvSpPr>
        <p:spPr>
          <a:xfrm>
            <a:off x="6778078" y="4348162"/>
            <a:ext cx="4731844" cy="1057275"/>
          </a:xfrm>
          <a:prstGeom prst="rect">
            <a:avLst/>
          </a:prstGeom>
        </p:spPr>
        <p:txBody>
          <a:bodyPr/>
          <a:lstStyle>
            <a:lvl1pPr marL="0" indent="0" algn="ctr">
              <a:buNone/>
              <a:defRPr sz="2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0" name="Slide Number Placeholder 5">
            <a:extLst>
              <a:ext uri="{FF2B5EF4-FFF2-40B4-BE49-F238E27FC236}">
                <a16:creationId xmlns:a16="http://schemas.microsoft.com/office/drawing/2014/main" id="{C90138DD-1536-451E-A51F-BC5A4A418394}"/>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1" name="Picture 10">
            <a:extLst>
              <a:ext uri="{FF2B5EF4-FFF2-40B4-BE49-F238E27FC236}">
                <a16:creationId xmlns:a16="http://schemas.microsoft.com/office/drawing/2014/main" id="{92554FF3-2937-4374-A427-63437FB9A8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2433380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E89C4-21EF-4DD9-B225-FAC4192B8E9B}"/>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7842677-6172-4F4B-B235-68E60EDA114F}"/>
              </a:ext>
            </a:extLst>
          </p:cNvPr>
          <p:cNvSpPr>
            <a:spLocks noGrp="1"/>
          </p:cNvSpPr>
          <p:nvPr>
            <p:ph type="title" hasCustomPrompt="1"/>
          </p:nvPr>
        </p:nvSpPr>
        <p:spPr>
          <a:xfrm>
            <a:off x="685800" y="1447800"/>
            <a:ext cx="4953000" cy="3429000"/>
          </a:xfrm>
        </p:spPr>
        <p:txBody>
          <a:bodyPr>
            <a:normAutofit/>
          </a:bodyPr>
          <a:lstStyle>
            <a:lvl1pPr>
              <a:defRPr/>
            </a:lvl1pPr>
          </a:lstStyle>
          <a:p>
            <a:r>
              <a:rPr lang="en-US" sz="4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Title</a:t>
            </a:r>
          </a:p>
        </p:txBody>
      </p:sp>
      <p:sp>
        <p:nvSpPr>
          <p:cNvPr id="12" name="Picture Placeholder 22">
            <a:extLst>
              <a:ext uri="{FF2B5EF4-FFF2-40B4-BE49-F238E27FC236}">
                <a16:creationId xmlns:a16="http://schemas.microsoft.com/office/drawing/2014/main" id="{FEB1E395-94AE-403F-AE09-B744C44698FA}"/>
              </a:ext>
            </a:extLst>
          </p:cNvPr>
          <p:cNvSpPr>
            <a:spLocks noGrp="1"/>
          </p:cNvSpPr>
          <p:nvPr>
            <p:ph type="pic" sz="quarter" idx="10"/>
          </p:nvPr>
        </p:nvSpPr>
        <p:spPr>
          <a:xfrm>
            <a:off x="8612981" y="746525"/>
            <a:ext cx="1062038" cy="1057275"/>
          </a:xfrm>
          <a:prstGeom prst="rect">
            <a:avLst/>
          </a:prstGeom>
        </p:spPr>
        <p:txBody>
          <a:bodyPr/>
          <a:lstStyle>
            <a:lvl1pPr>
              <a:defRPr>
                <a:solidFill>
                  <a:schemeClr val="bg1"/>
                </a:solidFill>
              </a:defRPr>
            </a:lvl1pPr>
          </a:lstStyle>
          <a:p>
            <a:endParaRPr lang="en-US" dirty="0"/>
          </a:p>
        </p:txBody>
      </p:sp>
      <p:sp>
        <p:nvSpPr>
          <p:cNvPr id="13" name="Content Placeholder 27">
            <a:extLst>
              <a:ext uri="{FF2B5EF4-FFF2-40B4-BE49-F238E27FC236}">
                <a16:creationId xmlns:a16="http://schemas.microsoft.com/office/drawing/2014/main" id="{25525CD0-15F5-499E-B029-FC6C07003898}"/>
              </a:ext>
            </a:extLst>
          </p:cNvPr>
          <p:cNvSpPr>
            <a:spLocks noGrp="1"/>
          </p:cNvSpPr>
          <p:nvPr>
            <p:ph sz="quarter" idx="14"/>
          </p:nvPr>
        </p:nvSpPr>
        <p:spPr>
          <a:xfrm>
            <a:off x="6778078" y="1833562"/>
            <a:ext cx="4731844" cy="1057275"/>
          </a:xfrm>
          <a:prstGeom prst="rect">
            <a:avLst/>
          </a:prstGeom>
        </p:spPr>
        <p:txBody>
          <a:bodyPr/>
          <a:lstStyle>
            <a:lvl1pPr marL="0" indent="0" algn="ctr">
              <a:buNone/>
              <a:defRPr sz="2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4" name="Picture Placeholder 22">
            <a:extLst>
              <a:ext uri="{FF2B5EF4-FFF2-40B4-BE49-F238E27FC236}">
                <a16:creationId xmlns:a16="http://schemas.microsoft.com/office/drawing/2014/main" id="{14A0DE21-0672-45C4-8F22-C120E3240180}"/>
              </a:ext>
            </a:extLst>
          </p:cNvPr>
          <p:cNvSpPr>
            <a:spLocks noGrp="1"/>
          </p:cNvSpPr>
          <p:nvPr>
            <p:ph type="pic" sz="quarter" idx="15"/>
          </p:nvPr>
        </p:nvSpPr>
        <p:spPr>
          <a:xfrm>
            <a:off x="8612981" y="3261125"/>
            <a:ext cx="1062038" cy="1057275"/>
          </a:xfrm>
          <a:prstGeom prst="rect">
            <a:avLst/>
          </a:prstGeom>
        </p:spPr>
        <p:txBody>
          <a:bodyPr/>
          <a:lstStyle>
            <a:lvl1pPr>
              <a:defRPr>
                <a:solidFill>
                  <a:schemeClr val="bg1"/>
                </a:solidFill>
              </a:defRPr>
            </a:lvl1pPr>
          </a:lstStyle>
          <a:p>
            <a:endParaRPr lang="en-US" dirty="0"/>
          </a:p>
        </p:txBody>
      </p:sp>
      <p:sp>
        <p:nvSpPr>
          <p:cNvPr id="15" name="Content Placeholder 27">
            <a:extLst>
              <a:ext uri="{FF2B5EF4-FFF2-40B4-BE49-F238E27FC236}">
                <a16:creationId xmlns:a16="http://schemas.microsoft.com/office/drawing/2014/main" id="{3B7EA6E9-7557-448E-B444-8AEAEE7F3E83}"/>
              </a:ext>
            </a:extLst>
          </p:cNvPr>
          <p:cNvSpPr>
            <a:spLocks noGrp="1"/>
          </p:cNvSpPr>
          <p:nvPr>
            <p:ph sz="quarter" idx="16"/>
          </p:nvPr>
        </p:nvSpPr>
        <p:spPr>
          <a:xfrm>
            <a:off x="6778078" y="4348162"/>
            <a:ext cx="4731844" cy="1057275"/>
          </a:xfrm>
          <a:prstGeom prst="rect">
            <a:avLst/>
          </a:prstGeom>
        </p:spPr>
        <p:txBody>
          <a:bodyPr/>
          <a:lstStyle>
            <a:lvl1pPr marL="0" indent="0" algn="ctr">
              <a:buNone/>
              <a:defRPr sz="2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0" name="Slide Number Placeholder 5">
            <a:extLst>
              <a:ext uri="{FF2B5EF4-FFF2-40B4-BE49-F238E27FC236}">
                <a16:creationId xmlns:a16="http://schemas.microsoft.com/office/drawing/2014/main" id="{C90138DD-1536-451E-A51F-BC5A4A418394}"/>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1" name="Picture 10">
            <a:extLst>
              <a:ext uri="{FF2B5EF4-FFF2-40B4-BE49-F238E27FC236}">
                <a16:creationId xmlns:a16="http://schemas.microsoft.com/office/drawing/2014/main" id="{92554FF3-2937-4374-A427-63437FB9A8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902479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E89C4-21EF-4DD9-B225-FAC4192B8E9B}"/>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2">
            <a:extLst>
              <a:ext uri="{FF2B5EF4-FFF2-40B4-BE49-F238E27FC236}">
                <a16:creationId xmlns:a16="http://schemas.microsoft.com/office/drawing/2014/main" id="{FEB1E395-94AE-403F-AE09-B744C44698FA}"/>
              </a:ext>
            </a:extLst>
          </p:cNvPr>
          <p:cNvSpPr>
            <a:spLocks noGrp="1"/>
          </p:cNvSpPr>
          <p:nvPr>
            <p:ph type="pic" sz="quarter" idx="10"/>
          </p:nvPr>
        </p:nvSpPr>
        <p:spPr>
          <a:xfrm>
            <a:off x="6774356" y="815574"/>
            <a:ext cx="1062038" cy="1057275"/>
          </a:xfrm>
          <a:prstGeom prst="rect">
            <a:avLst/>
          </a:prstGeom>
        </p:spPr>
        <p:txBody>
          <a:bodyPr/>
          <a:lstStyle>
            <a:lvl1pPr>
              <a:defRPr>
                <a:solidFill>
                  <a:schemeClr val="bg1"/>
                </a:solidFill>
              </a:defRPr>
            </a:lvl1pPr>
          </a:lstStyle>
          <a:p>
            <a:endParaRPr lang="en-US" dirty="0"/>
          </a:p>
        </p:txBody>
      </p:sp>
      <p:sp>
        <p:nvSpPr>
          <p:cNvPr id="13" name="Content Placeholder 27">
            <a:extLst>
              <a:ext uri="{FF2B5EF4-FFF2-40B4-BE49-F238E27FC236}">
                <a16:creationId xmlns:a16="http://schemas.microsoft.com/office/drawing/2014/main" id="{25525CD0-15F5-499E-B029-FC6C07003898}"/>
              </a:ext>
            </a:extLst>
          </p:cNvPr>
          <p:cNvSpPr>
            <a:spLocks noGrp="1"/>
          </p:cNvSpPr>
          <p:nvPr>
            <p:ph sz="quarter" idx="14"/>
          </p:nvPr>
        </p:nvSpPr>
        <p:spPr>
          <a:xfrm>
            <a:off x="8073478" y="951304"/>
            <a:ext cx="3432722" cy="785813"/>
          </a:xfrm>
          <a:prstGeom prst="rect">
            <a:avLst/>
          </a:prstGeom>
        </p:spPr>
        <p:txBody>
          <a:bodyPr anchor="ctr"/>
          <a:lstStyle>
            <a:lvl1pPr marL="0" indent="0" algn="l">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8" name="Picture Placeholder 22">
            <a:extLst>
              <a:ext uri="{FF2B5EF4-FFF2-40B4-BE49-F238E27FC236}">
                <a16:creationId xmlns:a16="http://schemas.microsoft.com/office/drawing/2014/main" id="{9A06B4D7-CCCE-4FD0-8CA8-AB589129BE71}"/>
              </a:ext>
            </a:extLst>
          </p:cNvPr>
          <p:cNvSpPr>
            <a:spLocks noGrp="1"/>
          </p:cNvSpPr>
          <p:nvPr>
            <p:ph type="pic" sz="quarter" idx="15"/>
          </p:nvPr>
        </p:nvSpPr>
        <p:spPr>
          <a:xfrm>
            <a:off x="6770634" y="2177649"/>
            <a:ext cx="1062038" cy="1057275"/>
          </a:xfrm>
          <a:prstGeom prst="rect">
            <a:avLst/>
          </a:prstGeom>
        </p:spPr>
        <p:txBody>
          <a:bodyPr/>
          <a:lstStyle>
            <a:lvl1pPr>
              <a:defRPr>
                <a:solidFill>
                  <a:schemeClr val="bg1"/>
                </a:solidFill>
              </a:defRPr>
            </a:lvl1pPr>
          </a:lstStyle>
          <a:p>
            <a:endParaRPr lang="en-US" dirty="0"/>
          </a:p>
        </p:txBody>
      </p:sp>
      <p:sp>
        <p:nvSpPr>
          <p:cNvPr id="9" name="Content Placeholder 27">
            <a:extLst>
              <a:ext uri="{FF2B5EF4-FFF2-40B4-BE49-F238E27FC236}">
                <a16:creationId xmlns:a16="http://schemas.microsoft.com/office/drawing/2014/main" id="{FC762749-F336-4A66-A2D7-89C67B4180F6}"/>
              </a:ext>
            </a:extLst>
          </p:cNvPr>
          <p:cNvSpPr>
            <a:spLocks noGrp="1"/>
          </p:cNvSpPr>
          <p:nvPr>
            <p:ph sz="quarter" idx="16"/>
          </p:nvPr>
        </p:nvSpPr>
        <p:spPr>
          <a:xfrm>
            <a:off x="8069756" y="2313379"/>
            <a:ext cx="3432722" cy="785813"/>
          </a:xfrm>
          <a:prstGeom prst="rect">
            <a:avLst/>
          </a:prstGeom>
        </p:spPr>
        <p:txBody>
          <a:bodyPr anchor="ctr"/>
          <a:lstStyle>
            <a:lvl1pPr marL="0" indent="0" algn="l">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0" name="Picture Placeholder 22">
            <a:extLst>
              <a:ext uri="{FF2B5EF4-FFF2-40B4-BE49-F238E27FC236}">
                <a16:creationId xmlns:a16="http://schemas.microsoft.com/office/drawing/2014/main" id="{AB52E861-7E5D-4FD3-B42A-9857CD651AFB}"/>
              </a:ext>
            </a:extLst>
          </p:cNvPr>
          <p:cNvSpPr>
            <a:spLocks noGrp="1"/>
          </p:cNvSpPr>
          <p:nvPr>
            <p:ph type="pic" sz="quarter" idx="17"/>
          </p:nvPr>
        </p:nvSpPr>
        <p:spPr>
          <a:xfrm>
            <a:off x="6770634" y="3539724"/>
            <a:ext cx="1062038" cy="1057275"/>
          </a:xfrm>
          <a:prstGeom prst="rect">
            <a:avLst/>
          </a:prstGeom>
        </p:spPr>
        <p:txBody>
          <a:bodyPr/>
          <a:lstStyle>
            <a:lvl1pPr>
              <a:defRPr>
                <a:solidFill>
                  <a:schemeClr val="bg1"/>
                </a:solidFill>
              </a:defRPr>
            </a:lvl1pPr>
          </a:lstStyle>
          <a:p>
            <a:endParaRPr lang="en-US" dirty="0"/>
          </a:p>
        </p:txBody>
      </p:sp>
      <p:sp>
        <p:nvSpPr>
          <p:cNvPr id="11" name="Content Placeholder 27">
            <a:extLst>
              <a:ext uri="{FF2B5EF4-FFF2-40B4-BE49-F238E27FC236}">
                <a16:creationId xmlns:a16="http://schemas.microsoft.com/office/drawing/2014/main" id="{5DC7F427-F92D-409B-B87C-F1E3A7F8A40A}"/>
              </a:ext>
            </a:extLst>
          </p:cNvPr>
          <p:cNvSpPr>
            <a:spLocks noGrp="1"/>
          </p:cNvSpPr>
          <p:nvPr>
            <p:ph sz="quarter" idx="18"/>
          </p:nvPr>
        </p:nvSpPr>
        <p:spPr>
          <a:xfrm>
            <a:off x="8069756" y="3675454"/>
            <a:ext cx="3432722" cy="785813"/>
          </a:xfrm>
          <a:prstGeom prst="rect">
            <a:avLst/>
          </a:prstGeom>
        </p:spPr>
        <p:txBody>
          <a:bodyPr anchor="ctr"/>
          <a:lstStyle>
            <a:lvl1pPr marL="0" indent="0" algn="l">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6" name="Picture Placeholder 22">
            <a:extLst>
              <a:ext uri="{FF2B5EF4-FFF2-40B4-BE49-F238E27FC236}">
                <a16:creationId xmlns:a16="http://schemas.microsoft.com/office/drawing/2014/main" id="{BA4001EE-7257-481D-A200-551A05AA810D}"/>
              </a:ext>
            </a:extLst>
          </p:cNvPr>
          <p:cNvSpPr>
            <a:spLocks noGrp="1"/>
          </p:cNvSpPr>
          <p:nvPr>
            <p:ph type="pic" sz="quarter" idx="19"/>
          </p:nvPr>
        </p:nvSpPr>
        <p:spPr>
          <a:xfrm>
            <a:off x="6770634" y="4901799"/>
            <a:ext cx="1062038" cy="1057275"/>
          </a:xfrm>
          <a:prstGeom prst="rect">
            <a:avLst/>
          </a:prstGeom>
        </p:spPr>
        <p:txBody>
          <a:bodyPr/>
          <a:lstStyle>
            <a:lvl1pPr>
              <a:defRPr>
                <a:solidFill>
                  <a:schemeClr val="bg1"/>
                </a:solidFill>
              </a:defRPr>
            </a:lvl1pPr>
          </a:lstStyle>
          <a:p>
            <a:endParaRPr lang="en-US" dirty="0"/>
          </a:p>
        </p:txBody>
      </p:sp>
      <p:sp>
        <p:nvSpPr>
          <p:cNvPr id="17" name="Content Placeholder 27">
            <a:extLst>
              <a:ext uri="{FF2B5EF4-FFF2-40B4-BE49-F238E27FC236}">
                <a16:creationId xmlns:a16="http://schemas.microsoft.com/office/drawing/2014/main" id="{D503429A-1F08-484D-BCC1-C9855E2EA115}"/>
              </a:ext>
            </a:extLst>
          </p:cNvPr>
          <p:cNvSpPr>
            <a:spLocks noGrp="1"/>
          </p:cNvSpPr>
          <p:nvPr>
            <p:ph sz="quarter" idx="20"/>
          </p:nvPr>
        </p:nvSpPr>
        <p:spPr>
          <a:xfrm>
            <a:off x="8069756" y="5037529"/>
            <a:ext cx="3432722" cy="785813"/>
          </a:xfrm>
          <a:prstGeom prst="rect">
            <a:avLst/>
          </a:prstGeom>
        </p:spPr>
        <p:txBody>
          <a:bodyPr anchor="ctr"/>
          <a:lstStyle>
            <a:lvl1pPr marL="0" indent="0" algn="l">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3383CD95-AE86-4A5B-A556-B2EF75FA6180}"/>
              </a:ext>
            </a:extLst>
          </p:cNvPr>
          <p:cNvSpPr>
            <a:spLocks noGrp="1"/>
          </p:cNvSpPr>
          <p:nvPr>
            <p:ph type="title"/>
          </p:nvPr>
        </p:nvSpPr>
        <p:spPr>
          <a:xfrm>
            <a:off x="685800" y="874310"/>
            <a:ext cx="4568278" cy="4449763"/>
          </a:xfrm>
        </p:spPr>
        <p:txBody>
          <a:bodyPr/>
          <a:lstStyle>
            <a:lvl1pPr>
              <a:defRPr>
                <a:solidFill>
                  <a:schemeClr val="accent3"/>
                </a:solidFill>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FED57575-FAD9-4CFF-8CE0-387BDCBB0E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C736466-C87B-418B-8664-5EC7BAD552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23250848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E89C4-21EF-4DD9-B225-FAC4192B8E9B}"/>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2">
            <a:extLst>
              <a:ext uri="{FF2B5EF4-FFF2-40B4-BE49-F238E27FC236}">
                <a16:creationId xmlns:a16="http://schemas.microsoft.com/office/drawing/2014/main" id="{FEB1E395-94AE-403F-AE09-B744C44698FA}"/>
              </a:ext>
            </a:extLst>
          </p:cNvPr>
          <p:cNvSpPr>
            <a:spLocks noGrp="1"/>
          </p:cNvSpPr>
          <p:nvPr>
            <p:ph type="pic" sz="quarter" idx="10"/>
          </p:nvPr>
        </p:nvSpPr>
        <p:spPr>
          <a:xfrm>
            <a:off x="8612981" y="1272774"/>
            <a:ext cx="1062038" cy="1057275"/>
          </a:xfrm>
          <a:prstGeom prst="rect">
            <a:avLst/>
          </a:prstGeom>
        </p:spPr>
        <p:txBody>
          <a:bodyPr/>
          <a:lstStyle>
            <a:lvl1pPr>
              <a:defRPr>
                <a:solidFill>
                  <a:schemeClr val="bg1"/>
                </a:solidFill>
              </a:defRPr>
            </a:lvl1pPr>
          </a:lstStyle>
          <a:p>
            <a:endParaRPr lang="en-US" dirty="0"/>
          </a:p>
        </p:txBody>
      </p:sp>
      <p:sp>
        <p:nvSpPr>
          <p:cNvPr id="13" name="Content Placeholder 27">
            <a:extLst>
              <a:ext uri="{FF2B5EF4-FFF2-40B4-BE49-F238E27FC236}">
                <a16:creationId xmlns:a16="http://schemas.microsoft.com/office/drawing/2014/main" id="{25525CD0-15F5-499E-B029-FC6C07003898}"/>
              </a:ext>
            </a:extLst>
          </p:cNvPr>
          <p:cNvSpPr>
            <a:spLocks noGrp="1"/>
          </p:cNvSpPr>
          <p:nvPr>
            <p:ph sz="quarter" idx="14"/>
          </p:nvPr>
        </p:nvSpPr>
        <p:spPr>
          <a:xfrm>
            <a:off x="7427639" y="2567002"/>
            <a:ext cx="3432722" cy="2931430"/>
          </a:xfrm>
          <a:prstGeom prst="rect">
            <a:avLst/>
          </a:prstGeom>
        </p:spPr>
        <p:txBody>
          <a:bodyPr anchor="ctr"/>
          <a:lstStyle>
            <a:lvl1pPr marL="0" indent="0" algn="l">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3383CD95-AE86-4A5B-A556-B2EF75FA6180}"/>
              </a:ext>
            </a:extLst>
          </p:cNvPr>
          <p:cNvSpPr>
            <a:spLocks noGrp="1"/>
          </p:cNvSpPr>
          <p:nvPr>
            <p:ph type="title"/>
          </p:nvPr>
        </p:nvSpPr>
        <p:spPr>
          <a:xfrm>
            <a:off x="685800" y="874310"/>
            <a:ext cx="4568278" cy="4449763"/>
          </a:xfrm>
        </p:spPr>
        <p:txBody>
          <a:bodyPr/>
          <a:lstStyle>
            <a:lvl1pPr>
              <a:defRPr>
                <a:solidFill>
                  <a:schemeClr val="accent4"/>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55E3CECB-5943-402C-BC3F-E7FF30F540D1}"/>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DDE1939A-3CDC-4AEE-B655-E0DD0645F8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40888257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4BDF3-62F4-40D2-9EA3-14890163BC47}"/>
              </a:ext>
            </a:extLst>
          </p:cNvPr>
          <p:cNvSpPr/>
          <p:nvPr userDrawn="1"/>
        </p:nvSpPr>
        <p:spPr>
          <a:xfrm>
            <a:off x="0" y="0"/>
            <a:ext cx="518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5DBD3EB3-C5F3-45E9-BA10-8778D1CE9401}"/>
              </a:ext>
            </a:extLst>
          </p:cNvPr>
          <p:cNvSpPr>
            <a:spLocks noGrp="1"/>
          </p:cNvSpPr>
          <p:nvPr>
            <p:ph type="title"/>
          </p:nvPr>
        </p:nvSpPr>
        <p:spPr>
          <a:xfrm>
            <a:off x="587502" y="1708943"/>
            <a:ext cx="4213098" cy="3059113"/>
          </a:xfrm>
        </p:spPr>
        <p:txBody>
          <a:bodyPr/>
          <a:lstStyle>
            <a:lvl1pPr>
              <a:defRPr>
                <a:solidFill>
                  <a:schemeClr val="bg1"/>
                </a:solidFill>
              </a:defRPr>
            </a:lvl1pPr>
          </a:lstStyle>
          <a:p>
            <a:r>
              <a:rPr lang="en-US" dirty="0"/>
              <a:t>Click to edit Master title style</a:t>
            </a:r>
          </a:p>
        </p:txBody>
      </p:sp>
      <p:sp>
        <p:nvSpPr>
          <p:cNvPr id="13" name="Slide Number Placeholder 5">
            <a:extLst>
              <a:ext uri="{FF2B5EF4-FFF2-40B4-BE49-F238E27FC236}">
                <a16:creationId xmlns:a16="http://schemas.microsoft.com/office/drawing/2014/main" id="{B75FB3CB-8860-4BD5-9002-00D800336AD7}"/>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D5A8BA72-AF90-49D3-9B3E-22F2094C85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5" name="Picture Placeholder 22">
            <a:extLst>
              <a:ext uri="{FF2B5EF4-FFF2-40B4-BE49-F238E27FC236}">
                <a16:creationId xmlns:a16="http://schemas.microsoft.com/office/drawing/2014/main" id="{D6A3EE3A-BCDB-48F1-9C8E-1EFD2D67B158}"/>
              </a:ext>
            </a:extLst>
          </p:cNvPr>
          <p:cNvSpPr>
            <a:spLocks noGrp="1"/>
          </p:cNvSpPr>
          <p:nvPr>
            <p:ph type="pic" sz="quarter" idx="10"/>
          </p:nvPr>
        </p:nvSpPr>
        <p:spPr>
          <a:xfrm>
            <a:off x="5863592" y="959860"/>
            <a:ext cx="1219865" cy="1109229"/>
          </a:xfrm>
          <a:prstGeom prst="rect">
            <a:avLst/>
          </a:prstGeom>
        </p:spPr>
        <p:txBody>
          <a:bodyPr/>
          <a:lstStyle>
            <a:lvl1pPr>
              <a:defRPr>
                <a:solidFill>
                  <a:schemeClr val="accent4"/>
                </a:solidFill>
              </a:defRPr>
            </a:lvl1pPr>
          </a:lstStyle>
          <a:p>
            <a:endParaRPr lang="en-US" dirty="0"/>
          </a:p>
        </p:txBody>
      </p:sp>
      <p:sp>
        <p:nvSpPr>
          <p:cNvPr id="16" name="Content Placeholder 27">
            <a:extLst>
              <a:ext uri="{FF2B5EF4-FFF2-40B4-BE49-F238E27FC236}">
                <a16:creationId xmlns:a16="http://schemas.microsoft.com/office/drawing/2014/main" id="{2635B55A-5171-4CFE-A0D5-97A138955348}"/>
              </a:ext>
            </a:extLst>
          </p:cNvPr>
          <p:cNvSpPr>
            <a:spLocks noGrp="1"/>
          </p:cNvSpPr>
          <p:nvPr>
            <p:ph sz="quarter" idx="14"/>
          </p:nvPr>
        </p:nvSpPr>
        <p:spPr>
          <a:xfrm>
            <a:off x="7317162" y="985836"/>
            <a:ext cx="4164061" cy="1057275"/>
          </a:xfrm>
          <a:prstGeom prst="rect">
            <a:avLst/>
          </a:prstGeom>
        </p:spPr>
        <p:txBody>
          <a:bodyPr anchor="ctr"/>
          <a:lstStyle>
            <a:lvl1pPr marL="0" indent="0" algn="ctr">
              <a:buNone/>
              <a:defRPr sz="2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9" name="Picture Placeholder 22">
            <a:extLst>
              <a:ext uri="{FF2B5EF4-FFF2-40B4-BE49-F238E27FC236}">
                <a16:creationId xmlns:a16="http://schemas.microsoft.com/office/drawing/2014/main" id="{DE4465E6-0003-4558-850E-1FADCC12B48C}"/>
              </a:ext>
            </a:extLst>
          </p:cNvPr>
          <p:cNvSpPr>
            <a:spLocks noGrp="1"/>
          </p:cNvSpPr>
          <p:nvPr>
            <p:ph type="pic" sz="quarter" idx="17"/>
          </p:nvPr>
        </p:nvSpPr>
        <p:spPr>
          <a:xfrm>
            <a:off x="5863592" y="2740818"/>
            <a:ext cx="1219865" cy="1109229"/>
          </a:xfrm>
          <a:prstGeom prst="rect">
            <a:avLst/>
          </a:prstGeom>
        </p:spPr>
        <p:txBody>
          <a:bodyPr/>
          <a:lstStyle>
            <a:lvl1pPr>
              <a:defRPr>
                <a:solidFill>
                  <a:schemeClr val="accent4"/>
                </a:solidFill>
              </a:defRPr>
            </a:lvl1pPr>
          </a:lstStyle>
          <a:p>
            <a:endParaRPr lang="en-US" dirty="0"/>
          </a:p>
        </p:txBody>
      </p:sp>
      <p:sp>
        <p:nvSpPr>
          <p:cNvPr id="20" name="Picture Placeholder 22">
            <a:extLst>
              <a:ext uri="{FF2B5EF4-FFF2-40B4-BE49-F238E27FC236}">
                <a16:creationId xmlns:a16="http://schemas.microsoft.com/office/drawing/2014/main" id="{D90721E6-D688-4643-A381-149E03A5827E}"/>
              </a:ext>
            </a:extLst>
          </p:cNvPr>
          <p:cNvSpPr>
            <a:spLocks noGrp="1"/>
          </p:cNvSpPr>
          <p:nvPr>
            <p:ph type="pic" sz="quarter" idx="18"/>
          </p:nvPr>
        </p:nvSpPr>
        <p:spPr>
          <a:xfrm>
            <a:off x="5863592" y="4521776"/>
            <a:ext cx="1219865" cy="1109229"/>
          </a:xfrm>
          <a:prstGeom prst="rect">
            <a:avLst/>
          </a:prstGeom>
        </p:spPr>
        <p:txBody>
          <a:bodyPr/>
          <a:lstStyle>
            <a:lvl1pPr>
              <a:defRPr>
                <a:solidFill>
                  <a:schemeClr val="accent4"/>
                </a:solidFill>
              </a:defRPr>
            </a:lvl1pPr>
          </a:lstStyle>
          <a:p>
            <a:endParaRPr lang="en-US" dirty="0"/>
          </a:p>
        </p:txBody>
      </p:sp>
      <p:sp>
        <p:nvSpPr>
          <p:cNvPr id="21" name="Content Placeholder 27">
            <a:extLst>
              <a:ext uri="{FF2B5EF4-FFF2-40B4-BE49-F238E27FC236}">
                <a16:creationId xmlns:a16="http://schemas.microsoft.com/office/drawing/2014/main" id="{CC768EB1-1A50-4CF7-810E-8A80C41C0C1F}"/>
              </a:ext>
            </a:extLst>
          </p:cNvPr>
          <p:cNvSpPr>
            <a:spLocks noGrp="1"/>
          </p:cNvSpPr>
          <p:nvPr>
            <p:ph sz="quarter" idx="19"/>
          </p:nvPr>
        </p:nvSpPr>
        <p:spPr>
          <a:xfrm>
            <a:off x="7317162" y="2766794"/>
            <a:ext cx="4164061" cy="1057275"/>
          </a:xfrm>
          <a:prstGeom prst="rect">
            <a:avLst/>
          </a:prstGeom>
        </p:spPr>
        <p:txBody>
          <a:bodyPr anchor="ctr"/>
          <a:lstStyle>
            <a:lvl1pPr marL="0" indent="0" algn="ctr">
              <a:buNone/>
              <a:defRPr sz="2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2" name="Content Placeholder 27">
            <a:extLst>
              <a:ext uri="{FF2B5EF4-FFF2-40B4-BE49-F238E27FC236}">
                <a16:creationId xmlns:a16="http://schemas.microsoft.com/office/drawing/2014/main" id="{004D8BA6-4273-4EC9-8DB6-F566442E4AA7}"/>
              </a:ext>
            </a:extLst>
          </p:cNvPr>
          <p:cNvSpPr>
            <a:spLocks noGrp="1"/>
          </p:cNvSpPr>
          <p:nvPr>
            <p:ph sz="quarter" idx="20"/>
          </p:nvPr>
        </p:nvSpPr>
        <p:spPr>
          <a:xfrm>
            <a:off x="7317162" y="4547752"/>
            <a:ext cx="4164061" cy="1057275"/>
          </a:xfrm>
          <a:prstGeom prst="rect">
            <a:avLst/>
          </a:prstGeom>
        </p:spPr>
        <p:txBody>
          <a:bodyPr anchor="ctr"/>
          <a:lstStyle>
            <a:lvl1pPr marL="0" indent="0" algn="ctr">
              <a:buNone/>
              <a:defRPr sz="2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98986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4BDF3-62F4-40D2-9EA3-14890163BC47}"/>
              </a:ext>
            </a:extLst>
          </p:cNvPr>
          <p:cNvSpPr/>
          <p:nvPr userDrawn="1"/>
        </p:nvSpPr>
        <p:spPr>
          <a:xfrm>
            <a:off x="0" y="0"/>
            <a:ext cx="5181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5DBD3EB3-C5F3-45E9-BA10-8778D1CE9401}"/>
              </a:ext>
            </a:extLst>
          </p:cNvPr>
          <p:cNvSpPr>
            <a:spLocks noGrp="1"/>
          </p:cNvSpPr>
          <p:nvPr>
            <p:ph type="title"/>
          </p:nvPr>
        </p:nvSpPr>
        <p:spPr>
          <a:xfrm>
            <a:off x="587502" y="1708943"/>
            <a:ext cx="4213098" cy="3059113"/>
          </a:xfrm>
        </p:spPr>
        <p:txBody>
          <a:bodyPr/>
          <a:lstStyle>
            <a:lvl1pPr>
              <a:defRPr>
                <a:solidFill>
                  <a:schemeClr val="bg1"/>
                </a:solidFill>
              </a:defRPr>
            </a:lvl1pPr>
          </a:lstStyle>
          <a:p>
            <a:r>
              <a:rPr lang="en-US" dirty="0"/>
              <a:t>Click to edit Master title style</a:t>
            </a:r>
          </a:p>
        </p:txBody>
      </p:sp>
      <p:sp>
        <p:nvSpPr>
          <p:cNvPr id="13" name="Slide Number Placeholder 5">
            <a:extLst>
              <a:ext uri="{FF2B5EF4-FFF2-40B4-BE49-F238E27FC236}">
                <a16:creationId xmlns:a16="http://schemas.microsoft.com/office/drawing/2014/main" id="{B75FB3CB-8860-4BD5-9002-00D800336AD7}"/>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D5A8BA72-AF90-49D3-9B3E-22F2094C85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5" name="Picture Placeholder 22">
            <a:extLst>
              <a:ext uri="{FF2B5EF4-FFF2-40B4-BE49-F238E27FC236}">
                <a16:creationId xmlns:a16="http://schemas.microsoft.com/office/drawing/2014/main" id="{D6A3EE3A-BCDB-48F1-9C8E-1EFD2D67B158}"/>
              </a:ext>
            </a:extLst>
          </p:cNvPr>
          <p:cNvSpPr>
            <a:spLocks noGrp="1"/>
          </p:cNvSpPr>
          <p:nvPr>
            <p:ph type="pic" sz="quarter" idx="10"/>
          </p:nvPr>
        </p:nvSpPr>
        <p:spPr>
          <a:xfrm>
            <a:off x="5863592" y="959860"/>
            <a:ext cx="1219865" cy="1109229"/>
          </a:xfrm>
          <a:prstGeom prst="rect">
            <a:avLst/>
          </a:prstGeom>
        </p:spPr>
        <p:txBody>
          <a:bodyPr/>
          <a:lstStyle>
            <a:lvl1pPr>
              <a:defRPr>
                <a:solidFill>
                  <a:schemeClr val="accent4"/>
                </a:solidFill>
              </a:defRPr>
            </a:lvl1pPr>
          </a:lstStyle>
          <a:p>
            <a:endParaRPr lang="en-US" dirty="0"/>
          </a:p>
        </p:txBody>
      </p:sp>
      <p:sp>
        <p:nvSpPr>
          <p:cNvPr id="16" name="Content Placeholder 27">
            <a:extLst>
              <a:ext uri="{FF2B5EF4-FFF2-40B4-BE49-F238E27FC236}">
                <a16:creationId xmlns:a16="http://schemas.microsoft.com/office/drawing/2014/main" id="{2635B55A-5171-4CFE-A0D5-97A138955348}"/>
              </a:ext>
            </a:extLst>
          </p:cNvPr>
          <p:cNvSpPr>
            <a:spLocks noGrp="1"/>
          </p:cNvSpPr>
          <p:nvPr>
            <p:ph sz="quarter" idx="14"/>
          </p:nvPr>
        </p:nvSpPr>
        <p:spPr>
          <a:xfrm>
            <a:off x="7317162" y="985836"/>
            <a:ext cx="4164061" cy="1057275"/>
          </a:xfrm>
          <a:prstGeom prst="rect">
            <a:avLst/>
          </a:prstGeom>
        </p:spPr>
        <p:txBody>
          <a:bodyPr anchor="ctr"/>
          <a:lstStyle>
            <a:lvl1pPr marL="0" indent="0" algn="ctr">
              <a:buNone/>
              <a:defRPr sz="28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9" name="Picture Placeholder 22">
            <a:extLst>
              <a:ext uri="{FF2B5EF4-FFF2-40B4-BE49-F238E27FC236}">
                <a16:creationId xmlns:a16="http://schemas.microsoft.com/office/drawing/2014/main" id="{DE4465E6-0003-4558-850E-1FADCC12B48C}"/>
              </a:ext>
            </a:extLst>
          </p:cNvPr>
          <p:cNvSpPr>
            <a:spLocks noGrp="1"/>
          </p:cNvSpPr>
          <p:nvPr>
            <p:ph type="pic" sz="quarter" idx="17"/>
          </p:nvPr>
        </p:nvSpPr>
        <p:spPr>
          <a:xfrm>
            <a:off x="5863592" y="2740818"/>
            <a:ext cx="1219865" cy="1109229"/>
          </a:xfrm>
          <a:prstGeom prst="rect">
            <a:avLst/>
          </a:prstGeom>
        </p:spPr>
        <p:txBody>
          <a:bodyPr/>
          <a:lstStyle>
            <a:lvl1pPr>
              <a:defRPr>
                <a:solidFill>
                  <a:schemeClr val="accent4"/>
                </a:solidFill>
              </a:defRPr>
            </a:lvl1pPr>
          </a:lstStyle>
          <a:p>
            <a:endParaRPr lang="en-US" dirty="0"/>
          </a:p>
        </p:txBody>
      </p:sp>
      <p:sp>
        <p:nvSpPr>
          <p:cNvPr id="20" name="Picture Placeholder 22">
            <a:extLst>
              <a:ext uri="{FF2B5EF4-FFF2-40B4-BE49-F238E27FC236}">
                <a16:creationId xmlns:a16="http://schemas.microsoft.com/office/drawing/2014/main" id="{D90721E6-D688-4643-A381-149E03A5827E}"/>
              </a:ext>
            </a:extLst>
          </p:cNvPr>
          <p:cNvSpPr>
            <a:spLocks noGrp="1"/>
          </p:cNvSpPr>
          <p:nvPr>
            <p:ph type="pic" sz="quarter" idx="18"/>
          </p:nvPr>
        </p:nvSpPr>
        <p:spPr>
          <a:xfrm>
            <a:off x="5863592" y="4521776"/>
            <a:ext cx="1219865" cy="1109229"/>
          </a:xfrm>
          <a:prstGeom prst="rect">
            <a:avLst/>
          </a:prstGeom>
        </p:spPr>
        <p:txBody>
          <a:bodyPr/>
          <a:lstStyle>
            <a:lvl1pPr>
              <a:defRPr>
                <a:solidFill>
                  <a:schemeClr val="accent4"/>
                </a:solidFill>
              </a:defRPr>
            </a:lvl1pPr>
          </a:lstStyle>
          <a:p>
            <a:endParaRPr lang="en-US" dirty="0"/>
          </a:p>
        </p:txBody>
      </p:sp>
      <p:sp>
        <p:nvSpPr>
          <p:cNvPr id="21" name="Content Placeholder 27">
            <a:extLst>
              <a:ext uri="{FF2B5EF4-FFF2-40B4-BE49-F238E27FC236}">
                <a16:creationId xmlns:a16="http://schemas.microsoft.com/office/drawing/2014/main" id="{CC768EB1-1A50-4CF7-810E-8A80C41C0C1F}"/>
              </a:ext>
            </a:extLst>
          </p:cNvPr>
          <p:cNvSpPr>
            <a:spLocks noGrp="1"/>
          </p:cNvSpPr>
          <p:nvPr>
            <p:ph sz="quarter" idx="19"/>
          </p:nvPr>
        </p:nvSpPr>
        <p:spPr>
          <a:xfrm>
            <a:off x="7317162" y="2766794"/>
            <a:ext cx="4164061" cy="1057275"/>
          </a:xfrm>
          <a:prstGeom prst="rect">
            <a:avLst/>
          </a:prstGeom>
        </p:spPr>
        <p:txBody>
          <a:bodyPr anchor="ctr"/>
          <a:lstStyle>
            <a:lvl1pPr marL="0" indent="0" algn="ctr">
              <a:buNone/>
              <a:defRPr sz="28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2" name="Content Placeholder 27">
            <a:extLst>
              <a:ext uri="{FF2B5EF4-FFF2-40B4-BE49-F238E27FC236}">
                <a16:creationId xmlns:a16="http://schemas.microsoft.com/office/drawing/2014/main" id="{004D8BA6-4273-4EC9-8DB6-F566442E4AA7}"/>
              </a:ext>
            </a:extLst>
          </p:cNvPr>
          <p:cNvSpPr>
            <a:spLocks noGrp="1"/>
          </p:cNvSpPr>
          <p:nvPr>
            <p:ph sz="quarter" idx="20"/>
          </p:nvPr>
        </p:nvSpPr>
        <p:spPr>
          <a:xfrm>
            <a:off x="7317162" y="4547752"/>
            <a:ext cx="4164061" cy="1057275"/>
          </a:xfrm>
          <a:prstGeom prst="rect">
            <a:avLst/>
          </a:prstGeom>
        </p:spPr>
        <p:txBody>
          <a:bodyPr anchor="ctr"/>
          <a:lstStyle>
            <a:lvl1pPr marL="0" indent="0" algn="ctr">
              <a:buNone/>
              <a:defRPr sz="28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8004142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4BDF3-62F4-40D2-9EA3-14890163BC47}"/>
              </a:ext>
            </a:extLst>
          </p:cNvPr>
          <p:cNvSpPr/>
          <p:nvPr userDrawn="1"/>
        </p:nvSpPr>
        <p:spPr>
          <a:xfrm>
            <a:off x="0" y="0"/>
            <a:ext cx="5181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5DBD3EB3-C5F3-45E9-BA10-8778D1CE9401}"/>
              </a:ext>
            </a:extLst>
          </p:cNvPr>
          <p:cNvSpPr>
            <a:spLocks noGrp="1"/>
          </p:cNvSpPr>
          <p:nvPr>
            <p:ph type="title"/>
          </p:nvPr>
        </p:nvSpPr>
        <p:spPr>
          <a:xfrm>
            <a:off x="587502" y="1708943"/>
            <a:ext cx="4213098" cy="3059113"/>
          </a:xfrm>
        </p:spPr>
        <p:txBody>
          <a:bodyPr/>
          <a:lstStyle>
            <a:lvl1pPr>
              <a:defRPr>
                <a:solidFill>
                  <a:schemeClr val="bg1"/>
                </a:solidFill>
              </a:defRPr>
            </a:lvl1pPr>
          </a:lstStyle>
          <a:p>
            <a:r>
              <a:rPr lang="en-US" dirty="0"/>
              <a:t>Click to edit Master title style</a:t>
            </a:r>
          </a:p>
        </p:txBody>
      </p:sp>
      <p:sp>
        <p:nvSpPr>
          <p:cNvPr id="13" name="Slide Number Placeholder 5">
            <a:extLst>
              <a:ext uri="{FF2B5EF4-FFF2-40B4-BE49-F238E27FC236}">
                <a16:creationId xmlns:a16="http://schemas.microsoft.com/office/drawing/2014/main" id="{B75FB3CB-8860-4BD5-9002-00D800336AD7}"/>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D5A8BA72-AF90-49D3-9B3E-22F2094C85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5" name="Picture Placeholder 22">
            <a:extLst>
              <a:ext uri="{FF2B5EF4-FFF2-40B4-BE49-F238E27FC236}">
                <a16:creationId xmlns:a16="http://schemas.microsoft.com/office/drawing/2014/main" id="{D6A3EE3A-BCDB-48F1-9C8E-1EFD2D67B158}"/>
              </a:ext>
            </a:extLst>
          </p:cNvPr>
          <p:cNvSpPr>
            <a:spLocks noGrp="1"/>
          </p:cNvSpPr>
          <p:nvPr>
            <p:ph type="pic" sz="quarter" idx="10"/>
          </p:nvPr>
        </p:nvSpPr>
        <p:spPr>
          <a:xfrm>
            <a:off x="5863592" y="959860"/>
            <a:ext cx="1219865" cy="1109229"/>
          </a:xfrm>
          <a:prstGeom prst="rect">
            <a:avLst/>
          </a:prstGeom>
        </p:spPr>
        <p:txBody>
          <a:bodyPr/>
          <a:lstStyle>
            <a:lvl1pPr>
              <a:defRPr>
                <a:solidFill>
                  <a:schemeClr val="accent4"/>
                </a:solidFill>
              </a:defRPr>
            </a:lvl1pPr>
          </a:lstStyle>
          <a:p>
            <a:endParaRPr lang="en-US" dirty="0"/>
          </a:p>
        </p:txBody>
      </p:sp>
      <p:sp>
        <p:nvSpPr>
          <p:cNvPr id="16" name="Content Placeholder 27">
            <a:extLst>
              <a:ext uri="{FF2B5EF4-FFF2-40B4-BE49-F238E27FC236}">
                <a16:creationId xmlns:a16="http://schemas.microsoft.com/office/drawing/2014/main" id="{2635B55A-5171-4CFE-A0D5-97A138955348}"/>
              </a:ext>
            </a:extLst>
          </p:cNvPr>
          <p:cNvSpPr>
            <a:spLocks noGrp="1"/>
          </p:cNvSpPr>
          <p:nvPr>
            <p:ph sz="quarter" idx="14"/>
          </p:nvPr>
        </p:nvSpPr>
        <p:spPr>
          <a:xfrm>
            <a:off x="7317162" y="985836"/>
            <a:ext cx="4164061" cy="1057275"/>
          </a:xfrm>
          <a:prstGeom prst="rect">
            <a:avLst/>
          </a:prstGeom>
        </p:spPr>
        <p:txBody>
          <a:bodyPr anchor="ctr"/>
          <a:lstStyle>
            <a:lvl1pPr marL="0" indent="0" algn="ctr">
              <a:buNone/>
              <a:defRPr sz="28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9" name="Picture Placeholder 22">
            <a:extLst>
              <a:ext uri="{FF2B5EF4-FFF2-40B4-BE49-F238E27FC236}">
                <a16:creationId xmlns:a16="http://schemas.microsoft.com/office/drawing/2014/main" id="{DE4465E6-0003-4558-850E-1FADCC12B48C}"/>
              </a:ext>
            </a:extLst>
          </p:cNvPr>
          <p:cNvSpPr>
            <a:spLocks noGrp="1"/>
          </p:cNvSpPr>
          <p:nvPr>
            <p:ph type="pic" sz="quarter" idx="17"/>
          </p:nvPr>
        </p:nvSpPr>
        <p:spPr>
          <a:xfrm>
            <a:off x="5863592" y="2740818"/>
            <a:ext cx="1219865" cy="1109229"/>
          </a:xfrm>
          <a:prstGeom prst="rect">
            <a:avLst/>
          </a:prstGeom>
        </p:spPr>
        <p:txBody>
          <a:bodyPr/>
          <a:lstStyle>
            <a:lvl1pPr>
              <a:defRPr>
                <a:solidFill>
                  <a:schemeClr val="accent4"/>
                </a:solidFill>
              </a:defRPr>
            </a:lvl1pPr>
          </a:lstStyle>
          <a:p>
            <a:endParaRPr lang="en-US" dirty="0"/>
          </a:p>
        </p:txBody>
      </p:sp>
      <p:sp>
        <p:nvSpPr>
          <p:cNvPr id="20" name="Picture Placeholder 22">
            <a:extLst>
              <a:ext uri="{FF2B5EF4-FFF2-40B4-BE49-F238E27FC236}">
                <a16:creationId xmlns:a16="http://schemas.microsoft.com/office/drawing/2014/main" id="{D90721E6-D688-4643-A381-149E03A5827E}"/>
              </a:ext>
            </a:extLst>
          </p:cNvPr>
          <p:cNvSpPr>
            <a:spLocks noGrp="1"/>
          </p:cNvSpPr>
          <p:nvPr>
            <p:ph type="pic" sz="quarter" idx="18"/>
          </p:nvPr>
        </p:nvSpPr>
        <p:spPr>
          <a:xfrm>
            <a:off x="5863592" y="4521776"/>
            <a:ext cx="1219865" cy="1109229"/>
          </a:xfrm>
          <a:prstGeom prst="rect">
            <a:avLst/>
          </a:prstGeom>
        </p:spPr>
        <p:txBody>
          <a:bodyPr/>
          <a:lstStyle>
            <a:lvl1pPr>
              <a:defRPr>
                <a:solidFill>
                  <a:schemeClr val="accent4"/>
                </a:solidFill>
              </a:defRPr>
            </a:lvl1pPr>
          </a:lstStyle>
          <a:p>
            <a:endParaRPr lang="en-US" dirty="0"/>
          </a:p>
        </p:txBody>
      </p:sp>
      <p:sp>
        <p:nvSpPr>
          <p:cNvPr id="21" name="Content Placeholder 27">
            <a:extLst>
              <a:ext uri="{FF2B5EF4-FFF2-40B4-BE49-F238E27FC236}">
                <a16:creationId xmlns:a16="http://schemas.microsoft.com/office/drawing/2014/main" id="{CC768EB1-1A50-4CF7-810E-8A80C41C0C1F}"/>
              </a:ext>
            </a:extLst>
          </p:cNvPr>
          <p:cNvSpPr>
            <a:spLocks noGrp="1"/>
          </p:cNvSpPr>
          <p:nvPr>
            <p:ph sz="quarter" idx="19"/>
          </p:nvPr>
        </p:nvSpPr>
        <p:spPr>
          <a:xfrm>
            <a:off x="7317162" y="2766794"/>
            <a:ext cx="4164061" cy="1057275"/>
          </a:xfrm>
          <a:prstGeom prst="rect">
            <a:avLst/>
          </a:prstGeom>
        </p:spPr>
        <p:txBody>
          <a:bodyPr anchor="ctr"/>
          <a:lstStyle>
            <a:lvl1pPr marL="0" indent="0" algn="ctr">
              <a:buNone/>
              <a:defRPr sz="28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2" name="Content Placeholder 27">
            <a:extLst>
              <a:ext uri="{FF2B5EF4-FFF2-40B4-BE49-F238E27FC236}">
                <a16:creationId xmlns:a16="http://schemas.microsoft.com/office/drawing/2014/main" id="{004D8BA6-4273-4EC9-8DB6-F566442E4AA7}"/>
              </a:ext>
            </a:extLst>
          </p:cNvPr>
          <p:cNvSpPr>
            <a:spLocks noGrp="1"/>
          </p:cNvSpPr>
          <p:nvPr>
            <p:ph sz="quarter" idx="20"/>
          </p:nvPr>
        </p:nvSpPr>
        <p:spPr>
          <a:xfrm>
            <a:off x="7317162" y="4547752"/>
            <a:ext cx="4164061" cy="1057275"/>
          </a:xfrm>
          <a:prstGeom prst="rect">
            <a:avLst/>
          </a:prstGeom>
        </p:spPr>
        <p:txBody>
          <a:bodyPr anchor="ctr"/>
          <a:lstStyle>
            <a:lvl1pPr marL="0" indent="0" algn="ctr">
              <a:buNone/>
              <a:defRPr sz="28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674580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ntent Simple_2">
    <p:bg>
      <p:bgPr>
        <a:solidFill>
          <a:schemeClr val="accent2"/>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44180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4BDF3-62F4-40D2-9EA3-14890163BC47}"/>
              </a:ext>
            </a:extLst>
          </p:cNvPr>
          <p:cNvSpPr/>
          <p:nvPr userDrawn="1"/>
        </p:nvSpPr>
        <p:spPr>
          <a:xfrm>
            <a:off x="0" y="0"/>
            <a:ext cx="5181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5DBD3EB3-C5F3-45E9-BA10-8778D1CE9401}"/>
              </a:ext>
            </a:extLst>
          </p:cNvPr>
          <p:cNvSpPr>
            <a:spLocks noGrp="1"/>
          </p:cNvSpPr>
          <p:nvPr>
            <p:ph type="title"/>
          </p:nvPr>
        </p:nvSpPr>
        <p:spPr>
          <a:xfrm>
            <a:off x="587502" y="1708943"/>
            <a:ext cx="4213098" cy="3059113"/>
          </a:xfrm>
        </p:spPr>
        <p:txBody>
          <a:bodyPr/>
          <a:lstStyle>
            <a:lvl1pPr>
              <a:defRPr>
                <a:solidFill>
                  <a:schemeClr val="bg1"/>
                </a:solidFill>
              </a:defRPr>
            </a:lvl1pPr>
          </a:lstStyle>
          <a:p>
            <a:r>
              <a:rPr lang="en-US" dirty="0"/>
              <a:t>Click to edit Master title style</a:t>
            </a:r>
          </a:p>
        </p:txBody>
      </p:sp>
      <p:sp>
        <p:nvSpPr>
          <p:cNvPr id="13" name="Slide Number Placeholder 5">
            <a:extLst>
              <a:ext uri="{FF2B5EF4-FFF2-40B4-BE49-F238E27FC236}">
                <a16:creationId xmlns:a16="http://schemas.microsoft.com/office/drawing/2014/main" id="{B75FB3CB-8860-4BD5-9002-00D800336AD7}"/>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D5A8BA72-AF90-49D3-9B3E-22F2094C85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5" name="Picture Placeholder 22">
            <a:extLst>
              <a:ext uri="{FF2B5EF4-FFF2-40B4-BE49-F238E27FC236}">
                <a16:creationId xmlns:a16="http://schemas.microsoft.com/office/drawing/2014/main" id="{D6A3EE3A-BCDB-48F1-9C8E-1EFD2D67B158}"/>
              </a:ext>
            </a:extLst>
          </p:cNvPr>
          <p:cNvSpPr>
            <a:spLocks noGrp="1"/>
          </p:cNvSpPr>
          <p:nvPr>
            <p:ph type="pic" sz="quarter" idx="10"/>
          </p:nvPr>
        </p:nvSpPr>
        <p:spPr>
          <a:xfrm>
            <a:off x="5863592" y="959860"/>
            <a:ext cx="1219865" cy="1109229"/>
          </a:xfrm>
          <a:prstGeom prst="rect">
            <a:avLst/>
          </a:prstGeom>
        </p:spPr>
        <p:txBody>
          <a:bodyPr/>
          <a:lstStyle>
            <a:lvl1pPr>
              <a:defRPr>
                <a:solidFill>
                  <a:schemeClr val="accent4"/>
                </a:solidFill>
              </a:defRPr>
            </a:lvl1pPr>
          </a:lstStyle>
          <a:p>
            <a:endParaRPr lang="en-US" dirty="0"/>
          </a:p>
        </p:txBody>
      </p:sp>
      <p:sp>
        <p:nvSpPr>
          <p:cNvPr id="16" name="Content Placeholder 27">
            <a:extLst>
              <a:ext uri="{FF2B5EF4-FFF2-40B4-BE49-F238E27FC236}">
                <a16:creationId xmlns:a16="http://schemas.microsoft.com/office/drawing/2014/main" id="{2635B55A-5171-4CFE-A0D5-97A138955348}"/>
              </a:ext>
            </a:extLst>
          </p:cNvPr>
          <p:cNvSpPr>
            <a:spLocks noGrp="1"/>
          </p:cNvSpPr>
          <p:nvPr>
            <p:ph sz="quarter" idx="14"/>
          </p:nvPr>
        </p:nvSpPr>
        <p:spPr>
          <a:xfrm>
            <a:off x="7317162" y="985836"/>
            <a:ext cx="4164061" cy="1057275"/>
          </a:xfrm>
          <a:prstGeom prst="rect">
            <a:avLst/>
          </a:prstGeom>
        </p:spPr>
        <p:txBody>
          <a:bodyPr anchor="ctr"/>
          <a:lstStyle>
            <a:lvl1pPr marL="0" indent="0" algn="ctr">
              <a:buNone/>
              <a:defRPr sz="28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9" name="Picture Placeholder 22">
            <a:extLst>
              <a:ext uri="{FF2B5EF4-FFF2-40B4-BE49-F238E27FC236}">
                <a16:creationId xmlns:a16="http://schemas.microsoft.com/office/drawing/2014/main" id="{DE4465E6-0003-4558-850E-1FADCC12B48C}"/>
              </a:ext>
            </a:extLst>
          </p:cNvPr>
          <p:cNvSpPr>
            <a:spLocks noGrp="1"/>
          </p:cNvSpPr>
          <p:nvPr>
            <p:ph type="pic" sz="quarter" idx="17"/>
          </p:nvPr>
        </p:nvSpPr>
        <p:spPr>
          <a:xfrm>
            <a:off x="5863592" y="2740818"/>
            <a:ext cx="1219865" cy="1109229"/>
          </a:xfrm>
          <a:prstGeom prst="rect">
            <a:avLst/>
          </a:prstGeom>
        </p:spPr>
        <p:txBody>
          <a:bodyPr/>
          <a:lstStyle>
            <a:lvl1pPr>
              <a:defRPr>
                <a:solidFill>
                  <a:schemeClr val="accent4"/>
                </a:solidFill>
              </a:defRPr>
            </a:lvl1pPr>
          </a:lstStyle>
          <a:p>
            <a:endParaRPr lang="en-US" dirty="0"/>
          </a:p>
        </p:txBody>
      </p:sp>
      <p:sp>
        <p:nvSpPr>
          <p:cNvPr id="20" name="Picture Placeholder 22">
            <a:extLst>
              <a:ext uri="{FF2B5EF4-FFF2-40B4-BE49-F238E27FC236}">
                <a16:creationId xmlns:a16="http://schemas.microsoft.com/office/drawing/2014/main" id="{D90721E6-D688-4643-A381-149E03A5827E}"/>
              </a:ext>
            </a:extLst>
          </p:cNvPr>
          <p:cNvSpPr>
            <a:spLocks noGrp="1"/>
          </p:cNvSpPr>
          <p:nvPr>
            <p:ph type="pic" sz="quarter" idx="18"/>
          </p:nvPr>
        </p:nvSpPr>
        <p:spPr>
          <a:xfrm>
            <a:off x="5863592" y="4521776"/>
            <a:ext cx="1219865" cy="1109229"/>
          </a:xfrm>
          <a:prstGeom prst="rect">
            <a:avLst/>
          </a:prstGeom>
        </p:spPr>
        <p:txBody>
          <a:bodyPr/>
          <a:lstStyle>
            <a:lvl1pPr>
              <a:defRPr>
                <a:solidFill>
                  <a:schemeClr val="accent4"/>
                </a:solidFill>
              </a:defRPr>
            </a:lvl1pPr>
          </a:lstStyle>
          <a:p>
            <a:endParaRPr lang="en-US" dirty="0"/>
          </a:p>
        </p:txBody>
      </p:sp>
      <p:sp>
        <p:nvSpPr>
          <p:cNvPr id="21" name="Content Placeholder 27">
            <a:extLst>
              <a:ext uri="{FF2B5EF4-FFF2-40B4-BE49-F238E27FC236}">
                <a16:creationId xmlns:a16="http://schemas.microsoft.com/office/drawing/2014/main" id="{CC768EB1-1A50-4CF7-810E-8A80C41C0C1F}"/>
              </a:ext>
            </a:extLst>
          </p:cNvPr>
          <p:cNvSpPr>
            <a:spLocks noGrp="1"/>
          </p:cNvSpPr>
          <p:nvPr>
            <p:ph sz="quarter" idx="19"/>
          </p:nvPr>
        </p:nvSpPr>
        <p:spPr>
          <a:xfrm>
            <a:off x="7317162" y="2766794"/>
            <a:ext cx="4164061" cy="1057275"/>
          </a:xfrm>
          <a:prstGeom prst="rect">
            <a:avLst/>
          </a:prstGeom>
        </p:spPr>
        <p:txBody>
          <a:bodyPr anchor="ctr"/>
          <a:lstStyle>
            <a:lvl1pPr marL="0" indent="0" algn="ctr">
              <a:buNone/>
              <a:defRPr sz="28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2" name="Content Placeholder 27">
            <a:extLst>
              <a:ext uri="{FF2B5EF4-FFF2-40B4-BE49-F238E27FC236}">
                <a16:creationId xmlns:a16="http://schemas.microsoft.com/office/drawing/2014/main" id="{004D8BA6-4273-4EC9-8DB6-F566442E4AA7}"/>
              </a:ext>
            </a:extLst>
          </p:cNvPr>
          <p:cNvSpPr>
            <a:spLocks noGrp="1"/>
          </p:cNvSpPr>
          <p:nvPr>
            <p:ph sz="quarter" idx="20"/>
          </p:nvPr>
        </p:nvSpPr>
        <p:spPr>
          <a:xfrm>
            <a:off x="7317162" y="4547752"/>
            <a:ext cx="4164061" cy="1057275"/>
          </a:xfrm>
          <a:prstGeom prst="rect">
            <a:avLst/>
          </a:prstGeom>
        </p:spPr>
        <p:txBody>
          <a:bodyPr anchor="ctr"/>
          <a:lstStyle>
            <a:lvl1pPr marL="0" indent="0" algn="ctr">
              <a:buNone/>
              <a:defRPr sz="28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612638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9_Comparison">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a:xfrm>
            <a:off x="838200" y="758909"/>
            <a:ext cx="10515600" cy="1325563"/>
          </a:xfrm>
        </p:spPr>
        <p:txBody>
          <a:bodyPr/>
          <a:lstStyle>
            <a:lvl1pPr>
              <a:defRPr>
                <a:solidFill>
                  <a:schemeClr val="accent1"/>
                </a:solidFill>
              </a:defRPr>
            </a:lvl1pPr>
          </a:lstStyle>
          <a:p>
            <a:r>
              <a:rPr lang="en-US" dirty="0"/>
              <a:t>Click to edit Master title style</a:t>
            </a:r>
          </a:p>
        </p:txBody>
      </p:sp>
      <p:sp>
        <p:nvSpPr>
          <p:cNvPr id="2" name="Oval 1">
            <a:extLst>
              <a:ext uri="{FF2B5EF4-FFF2-40B4-BE49-F238E27FC236}">
                <a16:creationId xmlns:a16="http://schemas.microsoft.com/office/drawing/2014/main" id="{9974437B-6DA0-4B9D-8644-584B0595A852}"/>
              </a:ext>
            </a:extLst>
          </p:cNvPr>
          <p:cNvSpPr/>
          <p:nvPr userDrawn="1"/>
        </p:nvSpPr>
        <p:spPr>
          <a:xfrm>
            <a:off x="838201" y="2304644"/>
            <a:ext cx="1639321" cy="16393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126843" y="2589047"/>
            <a:ext cx="1062038" cy="1057275"/>
          </a:xfrm>
          <a:prstGeom prst="rect">
            <a:avLst/>
          </a:prstGeom>
        </p:spPr>
        <p:txBody>
          <a:bodyPr/>
          <a:lstStyle>
            <a:lvl1pPr>
              <a:defRPr>
                <a:solidFill>
                  <a:schemeClr val="bg1"/>
                </a:solidFill>
              </a:defRPr>
            </a:lvl1pPr>
          </a:lstStyle>
          <a:p>
            <a:endParaRPr lang="en-US" dirty="0"/>
          </a:p>
        </p:txBody>
      </p:sp>
      <p:sp>
        <p:nvSpPr>
          <p:cNvPr id="14" name="Oval 13">
            <a:extLst>
              <a:ext uri="{FF2B5EF4-FFF2-40B4-BE49-F238E27FC236}">
                <a16:creationId xmlns:a16="http://schemas.microsoft.com/office/drawing/2014/main" id="{744117B3-693C-4551-9067-EE76928CE277}"/>
              </a:ext>
            </a:extLst>
          </p:cNvPr>
          <p:cNvSpPr/>
          <p:nvPr userDrawn="1"/>
        </p:nvSpPr>
        <p:spPr>
          <a:xfrm>
            <a:off x="838200" y="4412803"/>
            <a:ext cx="1639321" cy="16393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1126843" y="4703828"/>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2657300" y="2589047"/>
            <a:ext cx="2788301" cy="1057275"/>
          </a:xfrm>
          <a:prstGeom prst="rect">
            <a:avLst/>
          </a:prstGeom>
        </p:spPr>
        <p:txBody>
          <a:bodyPr/>
          <a:lstStyle>
            <a:lvl1pPr marL="0" indent="0" algn="l">
              <a:buNone/>
              <a:defRPr sz="20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2657300" y="4703827"/>
            <a:ext cx="2788301" cy="1057275"/>
          </a:xfrm>
          <a:prstGeom prst="rect">
            <a:avLst/>
          </a:prstGeom>
        </p:spPr>
        <p:txBody>
          <a:bodyPr/>
          <a:lstStyle>
            <a:lvl1pPr marL="0" indent="0" algn="l">
              <a:buNone/>
              <a:defRPr sz="20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1" name="Oval 20">
            <a:extLst>
              <a:ext uri="{FF2B5EF4-FFF2-40B4-BE49-F238E27FC236}">
                <a16:creationId xmlns:a16="http://schemas.microsoft.com/office/drawing/2014/main" id="{6BCAB94E-A390-48B9-B658-E2C36147D7D1}"/>
              </a:ext>
            </a:extLst>
          </p:cNvPr>
          <p:cNvSpPr/>
          <p:nvPr userDrawn="1"/>
        </p:nvSpPr>
        <p:spPr>
          <a:xfrm>
            <a:off x="6746401" y="2304644"/>
            <a:ext cx="1639321" cy="16393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2">
            <a:extLst>
              <a:ext uri="{FF2B5EF4-FFF2-40B4-BE49-F238E27FC236}">
                <a16:creationId xmlns:a16="http://schemas.microsoft.com/office/drawing/2014/main" id="{86B94B3A-8DF8-4BBA-98BC-03ADE302CCF5}"/>
              </a:ext>
            </a:extLst>
          </p:cNvPr>
          <p:cNvSpPr>
            <a:spLocks noGrp="1"/>
          </p:cNvSpPr>
          <p:nvPr>
            <p:ph type="pic" sz="quarter" idx="16"/>
          </p:nvPr>
        </p:nvSpPr>
        <p:spPr>
          <a:xfrm>
            <a:off x="7035043" y="2589047"/>
            <a:ext cx="1062038" cy="1057275"/>
          </a:xfrm>
          <a:prstGeom prst="rect">
            <a:avLst/>
          </a:prstGeom>
        </p:spPr>
        <p:txBody>
          <a:bodyPr/>
          <a:lstStyle>
            <a:lvl1pPr>
              <a:defRPr>
                <a:solidFill>
                  <a:schemeClr val="bg1"/>
                </a:solidFill>
              </a:defRPr>
            </a:lvl1pPr>
          </a:lstStyle>
          <a:p>
            <a:endParaRPr lang="en-US" dirty="0"/>
          </a:p>
        </p:txBody>
      </p:sp>
      <p:sp>
        <p:nvSpPr>
          <p:cNvPr id="26" name="Oval 25">
            <a:extLst>
              <a:ext uri="{FF2B5EF4-FFF2-40B4-BE49-F238E27FC236}">
                <a16:creationId xmlns:a16="http://schemas.microsoft.com/office/drawing/2014/main" id="{4D64066B-7CE4-4E24-B2E6-4AF31E10B922}"/>
              </a:ext>
            </a:extLst>
          </p:cNvPr>
          <p:cNvSpPr/>
          <p:nvPr userDrawn="1"/>
        </p:nvSpPr>
        <p:spPr>
          <a:xfrm>
            <a:off x="6746400" y="4412803"/>
            <a:ext cx="1639321" cy="16393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2">
            <a:extLst>
              <a:ext uri="{FF2B5EF4-FFF2-40B4-BE49-F238E27FC236}">
                <a16:creationId xmlns:a16="http://schemas.microsoft.com/office/drawing/2014/main" id="{314BA1EA-16BB-4198-A599-6059F959AD9B}"/>
              </a:ext>
            </a:extLst>
          </p:cNvPr>
          <p:cNvSpPr>
            <a:spLocks noGrp="1"/>
          </p:cNvSpPr>
          <p:nvPr>
            <p:ph type="pic" sz="quarter" idx="17"/>
          </p:nvPr>
        </p:nvSpPr>
        <p:spPr>
          <a:xfrm>
            <a:off x="7035043" y="4703828"/>
            <a:ext cx="1062038" cy="1057275"/>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65C53140-BBF1-4C47-AE10-37C839E57D24}"/>
              </a:ext>
            </a:extLst>
          </p:cNvPr>
          <p:cNvSpPr>
            <a:spLocks noGrp="1"/>
          </p:cNvSpPr>
          <p:nvPr>
            <p:ph sz="quarter" idx="18"/>
          </p:nvPr>
        </p:nvSpPr>
        <p:spPr>
          <a:xfrm>
            <a:off x="8565500" y="2589047"/>
            <a:ext cx="2788301" cy="1057275"/>
          </a:xfrm>
          <a:prstGeom prst="rect">
            <a:avLst/>
          </a:prstGeom>
        </p:spPr>
        <p:txBody>
          <a:bodyPr/>
          <a:lstStyle>
            <a:lvl1pPr marL="0" indent="0" algn="l">
              <a:buNone/>
              <a:defRPr sz="20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2" name="Content Placeholder 27">
            <a:extLst>
              <a:ext uri="{FF2B5EF4-FFF2-40B4-BE49-F238E27FC236}">
                <a16:creationId xmlns:a16="http://schemas.microsoft.com/office/drawing/2014/main" id="{F634CB52-38EA-4D86-86D4-2E459AE31CCE}"/>
              </a:ext>
            </a:extLst>
          </p:cNvPr>
          <p:cNvSpPr>
            <a:spLocks noGrp="1"/>
          </p:cNvSpPr>
          <p:nvPr>
            <p:ph sz="quarter" idx="19"/>
          </p:nvPr>
        </p:nvSpPr>
        <p:spPr>
          <a:xfrm>
            <a:off x="8565500" y="4703827"/>
            <a:ext cx="2788301" cy="1057275"/>
          </a:xfrm>
          <a:prstGeom prst="rect">
            <a:avLst/>
          </a:prstGeom>
        </p:spPr>
        <p:txBody>
          <a:bodyPr/>
          <a:lstStyle>
            <a:lvl1pPr marL="0" indent="0" algn="l">
              <a:buNone/>
              <a:defRPr sz="20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1278796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0_Comparison">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a:xfrm>
            <a:off x="838200" y="758909"/>
            <a:ext cx="10515600" cy="1325563"/>
          </a:xfrm>
        </p:spPr>
        <p:txBody>
          <a:bodyPr/>
          <a:lstStyle>
            <a:lvl1pPr>
              <a:defRPr>
                <a:solidFill>
                  <a:schemeClr val="accent2"/>
                </a:solidFill>
              </a:defRPr>
            </a:lvl1pPr>
          </a:lstStyle>
          <a:p>
            <a:r>
              <a:rPr lang="en-US" dirty="0"/>
              <a:t>Click to edit Master title style</a:t>
            </a:r>
          </a:p>
        </p:txBody>
      </p:sp>
      <p:sp>
        <p:nvSpPr>
          <p:cNvPr id="2" name="Oval 1">
            <a:extLst>
              <a:ext uri="{FF2B5EF4-FFF2-40B4-BE49-F238E27FC236}">
                <a16:creationId xmlns:a16="http://schemas.microsoft.com/office/drawing/2014/main" id="{9974437B-6DA0-4B9D-8644-584B0595A852}"/>
              </a:ext>
            </a:extLst>
          </p:cNvPr>
          <p:cNvSpPr/>
          <p:nvPr userDrawn="1"/>
        </p:nvSpPr>
        <p:spPr>
          <a:xfrm>
            <a:off x="838201" y="2304644"/>
            <a:ext cx="1639321" cy="1639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126843" y="2589047"/>
            <a:ext cx="1062038" cy="1057275"/>
          </a:xfrm>
          <a:prstGeom prst="rect">
            <a:avLst/>
          </a:prstGeom>
        </p:spPr>
        <p:txBody>
          <a:bodyPr/>
          <a:lstStyle>
            <a:lvl1pPr>
              <a:defRPr>
                <a:solidFill>
                  <a:schemeClr val="bg1"/>
                </a:solidFill>
              </a:defRPr>
            </a:lvl1pPr>
          </a:lstStyle>
          <a:p>
            <a:endParaRPr lang="en-US" dirty="0"/>
          </a:p>
        </p:txBody>
      </p:sp>
      <p:sp>
        <p:nvSpPr>
          <p:cNvPr id="14" name="Oval 13">
            <a:extLst>
              <a:ext uri="{FF2B5EF4-FFF2-40B4-BE49-F238E27FC236}">
                <a16:creationId xmlns:a16="http://schemas.microsoft.com/office/drawing/2014/main" id="{744117B3-693C-4551-9067-EE76928CE277}"/>
              </a:ext>
            </a:extLst>
          </p:cNvPr>
          <p:cNvSpPr/>
          <p:nvPr userDrawn="1"/>
        </p:nvSpPr>
        <p:spPr>
          <a:xfrm>
            <a:off x="838200" y="4412803"/>
            <a:ext cx="1639321" cy="1639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1126843" y="4703828"/>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2657300" y="2589047"/>
            <a:ext cx="2788301" cy="1057275"/>
          </a:xfrm>
          <a:prstGeom prst="rect">
            <a:avLst/>
          </a:prstGeom>
        </p:spPr>
        <p:txBody>
          <a:bodyPr/>
          <a:lstStyle>
            <a:lvl1pPr marL="0" indent="0" algn="l">
              <a:buNone/>
              <a:defRPr sz="20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2657300" y="4703827"/>
            <a:ext cx="2788301" cy="1057275"/>
          </a:xfrm>
          <a:prstGeom prst="rect">
            <a:avLst/>
          </a:prstGeom>
        </p:spPr>
        <p:txBody>
          <a:bodyPr/>
          <a:lstStyle>
            <a:lvl1pPr marL="0" indent="0" algn="l">
              <a:buNone/>
              <a:defRPr sz="20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1" name="Oval 20">
            <a:extLst>
              <a:ext uri="{FF2B5EF4-FFF2-40B4-BE49-F238E27FC236}">
                <a16:creationId xmlns:a16="http://schemas.microsoft.com/office/drawing/2014/main" id="{6BCAB94E-A390-48B9-B658-E2C36147D7D1}"/>
              </a:ext>
            </a:extLst>
          </p:cNvPr>
          <p:cNvSpPr/>
          <p:nvPr userDrawn="1"/>
        </p:nvSpPr>
        <p:spPr>
          <a:xfrm>
            <a:off x="6746401" y="2304644"/>
            <a:ext cx="1639321" cy="1639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2">
            <a:extLst>
              <a:ext uri="{FF2B5EF4-FFF2-40B4-BE49-F238E27FC236}">
                <a16:creationId xmlns:a16="http://schemas.microsoft.com/office/drawing/2014/main" id="{86B94B3A-8DF8-4BBA-98BC-03ADE302CCF5}"/>
              </a:ext>
            </a:extLst>
          </p:cNvPr>
          <p:cNvSpPr>
            <a:spLocks noGrp="1"/>
          </p:cNvSpPr>
          <p:nvPr>
            <p:ph type="pic" sz="quarter" idx="16"/>
          </p:nvPr>
        </p:nvSpPr>
        <p:spPr>
          <a:xfrm>
            <a:off x="7035043" y="2589047"/>
            <a:ext cx="1062038" cy="1057275"/>
          </a:xfrm>
          <a:prstGeom prst="rect">
            <a:avLst/>
          </a:prstGeom>
        </p:spPr>
        <p:txBody>
          <a:bodyPr/>
          <a:lstStyle>
            <a:lvl1pPr>
              <a:defRPr>
                <a:solidFill>
                  <a:schemeClr val="bg1"/>
                </a:solidFill>
              </a:defRPr>
            </a:lvl1pPr>
          </a:lstStyle>
          <a:p>
            <a:endParaRPr lang="en-US" dirty="0"/>
          </a:p>
        </p:txBody>
      </p:sp>
      <p:sp>
        <p:nvSpPr>
          <p:cNvPr id="26" name="Oval 25">
            <a:extLst>
              <a:ext uri="{FF2B5EF4-FFF2-40B4-BE49-F238E27FC236}">
                <a16:creationId xmlns:a16="http://schemas.microsoft.com/office/drawing/2014/main" id="{4D64066B-7CE4-4E24-B2E6-4AF31E10B922}"/>
              </a:ext>
            </a:extLst>
          </p:cNvPr>
          <p:cNvSpPr/>
          <p:nvPr userDrawn="1"/>
        </p:nvSpPr>
        <p:spPr>
          <a:xfrm>
            <a:off x="6746400" y="4412803"/>
            <a:ext cx="1639321" cy="1639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2">
            <a:extLst>
              <a:ext uri="{FF2B5EF4-FFF2-40B4-BE49-F238E27FC236}">
                <a16:creationId xmlns:a16="http://schemas.microsoft.com/office/drawing/2014/main" id="{314BA1EA-16BB-4198-A599-6059F959AD9B}"/>
              </a:ext>
            </a:extLst>
          </p:cNvPr>
          <p:cNvSpPr>
            <a:spLocks noGrp="1"/>
          </p:cNvSpPr>
          <p:nvPr>
            <p:ph type="pic" sz="quarter" idx="17"/>
          </p:nvPr>
        </p:nvSpPr>
        <p:spPr>
          <a:xfrm>
            <a:off x="7035043" y="4703828"/>
            <a:ext cx="1062038" cy="1057275"/>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65C53140-BBF1-4C47-AE10-37C839E57D24}"/>
              </a:ext>
            </a:extLst>
          </p:cNvPr>
          <p:cNvSpPr>
            <a:spLocks noGrp="1"/>
          </p:cNvSpPr>
          <p:nvPr>
            <p:ph sz="quarter" idx="18"/>
          </p:nvPr>
        </p:nvSpPr>
        <p:spPr>
          <a:xfrm>
            <a:off x="8565500" y="2589047"/>
            <a:ext cx="2788301" cy="1057275"/>
          </a:xfrm>
          <a:prstGeom prst="rect">
            <a:avLst/>
          </a:prstGeom>
        </p:spPr>
        <p:txBody>
          <a:bodyPr/>
          <a:lstStyle>
            <a:lvl1pPr marL="0" indent="0" algn="l">
              <a:buNone/>
              <a:defRPr sz="20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2" name="Content Placeholder 27">
            <a:extLst>
              <a:ext uri="{FF2B5EF4-FFF2-40B4-BE49-F238E27FC236}">
                <a16:creationId xmlns:a16="http://schemas.microsoft.com/office/drawing/2014/main" id="{F634CB52-38EA-4D86-86D4-2E459AE31CCE}"/>
              </a:ext>
            </a:extLst>
          </p:cNvPr>
          <p:cNvSpPr>
            <a:spLocks noGrp="1"/>
          </p:cNvSpPr>
          <p:nvPr>
            <p:ph sz="quarter" idx="19"/>
          </p:nvPr>
        </p:nvSpPr>
        <p:spPr>
          <a:xfrm>
            <a:off x="8565500" y="4703827"/>
            <a:ext cx="2788301" cy="1057275"/>
          </a:xfrm>
          <a:prstGeom prst="rect">
            <a:avLst/>
          </a:prstGeom>
        </p:spPr>
        <p:txBody>
          <a:bodyPr/>
          <a:lstStyle>
            <a:lvl1pPr marL="0" indent="0" algn="l">
              <a:buNone/>
              <a:defRPr sz="20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4721455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1_Comparison">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a:xfrm>
            <a:off x="838200" y="758909"/>
            <a:ext cx="10515600" cy="1325563"/>
          </a:xfrm>
        </p:spPr>
        <p:txBody>
          <a:bodyPr/>
          <a:lstStyle>
            <a:lvl1pPr>
              <a:defRPr>
                <a:solidFill>
                  <a:schemeClr val="accent3"/>
                </a:solidFill>
              </a:defRPr>
            </a:lvl1pPr>
          </a:lstStyle>
          <a:p>
            <a:r>
              <a:rPr lang="en-US" dirty="0"/>
              <a:t>Click to edit Master title style</a:t>
            </a:r>
          </a:p>
        </p:txBody>
      </p:sp>
      <p:sp>
        <p:nvSpPr>
          <p:cNvPr id="2" name="Oval 1">
            <a:extLst>
              <a:ext uri="{FF2B5EF4-FFF2-40B4-BE49-F238E27FC236}">
                <a16:creationId xmlns:a16="http://schemas.microsoft.com/office/drawing/2014/main" id="{9974437B-6DA0-4B9D-8644-584B0595A852}"/>
              </a:ext>
            </a:extLst>
          </p:cNvPr>
          <p:cNvSpPr/>
          <p:nvPr userDrawn="1"/>
        </p:nvSpPr>
        <p:spPr>
          <a:xfrm>
            <a:off x="838201" y="2304644"/>
            <a:ext cx="1639321" cy="1639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126843" y="2589047"/>
            <a:ext cx="1062038" cy="1057275"/>
          </a:xfrm>
          <a:prstGeom prst="rect">
            <a:avLst/>
          </a:prstGeom>
        </p:spPr>
        <p:txBody>
          <a:bodyPr/>
          <a:lstStyle>
            <a:lvl1pPr>
              <a:defRPr>
                <a:solidFill>
                  <a:schemeClr val="bg1"/>
                </a:solidFill>
              </a:defRPr>
            </a:lvl1pPr>
          </a:lstStyle>
          <a:p>
            <a:endParaRPr lang="en-US" dirty="0"/>
          </a:p>
        </p:txBody>
      </p:sp>
      <p:sp>
        <p:nvSpPr>
          <p:cNvPr id="14" name="Oval 13">
            <a:extLst>
              <a:ext uri="{FF2B5EF4-FFF2-40B4-BE49-F238E27FC236}">
                <a16:creationId xmlns:a16="http://schemas.microsoft.com/office/drawing/2014/main" id="{744117B3-693C-4551-9067-EE76928CE277}"/>
              </a:ext>
            </a:extLst>
          </p:cNvPr>
          <p:cNvSpPr/>
          <p:nvPr userDrawn="1"/>
        </p:nvSpPr>
        <p:spPr>
          <a:xfrm>
            <a:off x="838200" y="4412803"/>
            <a:ext cx="1639321" cy="1639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1126843" y="4703828"/>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2657300" y="2589047"/>
            <a:ext cx="2788301" cy="1057275"/>
          </a:xfrm>
          <a:prstGeom prst="rect">
            <a:avLst/>
          </a:prstGeom>
        </p:spPr>
        <p:txBody>
          <a:bodyPr/>
          <a:lstStyle>
            <a:lvl1pPr marL="0" indent="0" algn="l">
              <a:buNone/>
              <a:defRPr sz="20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2657300" y="4703827"/>
            <a:ext cx="2788301" cy="1057275"/>
          </a:xfrm>
          <a:prstGeom prst="rect">
            <a:avLst/>
          </a:prstGeom>
        </p:spPr>
        <p:txBody>
          <a:bodyPr/>
          <a:lstStyle>
            <a:lvl1pPr marL="0" indent="0" algn="l">
              <a:buNone/>
              <a:defRPr sz="20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1" name="Oval 20">
            <a:extLst>
              <a:ext uri="{FF2B5EF4-FFF2-40B4-BE49-F238E27FC236}">
                <a16:creationId xmlns:a16="http://schemas.microsoft.com/office/drawing/2014/main" id="{6BCAB94E-A390-48B9-B658-E2C36147D7D1}"/>
              </a:ext>
            </a:extLst>
          </p:cNvPr>
          <p:cNvSpPr/>
          <p:nvPr userDrawn="1"/>
        </p:nvSpPr>
        <p:spPr>
          <a:xfrm>
            <a:off x="6746401" y="2304644"/>
            <a:ext cx="1639321" cy="1639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2">
            <a:extLst>
              <a:ext uri="{FF2B5EF4-FFF2-40B4-BE49-F238E27FC236}">
                <a16:creationId xmlns:a16="http://schemas.microsoft.com/office/drawing/2014/main" id="{86B94B3A-8DF8-4BBA-98BC-03ADE302CCF5}"/>
              </a:ext>
            </a:extLst>
          </p:cNvPr>
          <p:cNvSpPr>
            <a:spLocks noGrp="1"/>
          </p:cNvSpPr>
          <p:nvPr>
            <p:ph type="pic" sz="quarter" idx="16"/>
          </p:nvPr>
        </p:nvSpPr>
        <p:spPr>
          <a:xfrm>
            <a:off x="7035043" y="2589047"/>
            <a:ext cx="1062038" cy="1057275"/>
          </a:xfrm>
          <a:prstGeom prst="rect">
            <a:avLst/>
          </a:prstGeom>
        </p:spPr>
        <p:txBody>
          <a:bodyPr/>
          <a:lstStyle>
            <a:lvl1pPr>
              <a:defRPr>
                <a:solidFill>
                  <a:schemeClr val="bg1"/>
                </a:solidFill>
              </a:defRPr>
            </a:lvl1pPr>
          </a:lstStyle>
          <a:p>
            <a:endParaRPr lang="en-US" dirty="0"/>
          </a:p>
        </p:txBody>
      </p:sp>
      <p:sp>
        <p:nvSpPr>
          <p:cNvPr id="26" name="Oval 25">
            <a:extLst>
              <a:ext uri="{FF2B5EF4-FFF2-40B4-BE49-F238E27FC236}">
                <a16:creationId xmlns:a16="http://schemas.microsoft.com/office/drawing/2014/main" id="{4D64066B-7CE4-4E24-B2E6-4AF31E10B922}"/>
              </a:ext>
            </a:extLst>
          </p:cNvPr>
          <p:cNvSpPr/>
          <p:nvPr userDrawn="1"/>
        </p:nvSpPr>
        <p:spPr>
          <a:xfrm>
            <a:off x="6746400" y="4412803"/>
            <a:ext cx="1639321" cy="1639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2">
            <a:extLst>
              <a:ext uri="{FF2B5EF4-FFF2-40B4-BE49-F238E27FC236}">
                <a16:creationId xmlns:a16="http://schemas.microsoft.com/office/drawing/2014/main" id="{314BA1EA-16BB-4198-A599-6059F959AD9B}"/>
              </a:ext>
            </a:extLst>
          </p:cNvPr>
          <p:cNvSpPr>
            <a:spLocks noGrp="1"/>
          </p:cNvSpPr>
          <p:nvPr>
            <p:ph type="pic" sz="quarter" idx="17"/>
          </p:nvPr>
        </p:nvSpPr>
        <p:spPr>
          <a:xfrm>
            <a:off x="7035043" y="4703828"/>
            <a:ext cx="1062038" cy="1057275"/>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65C53140-BBF1-4C47-AE10-37C839E57D24}"/>
              </a:ext>
            </a:extLst>
          </p:cNvPr>
          <p:cNvSpPr>
            <a:spLocks noGrp="1"/>
          </p:cNvSpPr>
          <p:nvPr>
            <p:ph sz="quarter" idx="18"/>
          </p:nvPr>
        </p:nvSpPr>
        <p:spPr>
          <a:xfrm>
            <a:off x="8565500" y="2589047"/>
            <a:ext cx="2788301" cy="1057275"/>
          </a:xfrm>
          <a:prstGeom prst="rect">
            <a:avLst/>
          </a:prstGeom>
        </p:spPr>
        <p:txBody>
          <a:bodyPr/>
          <a:lstStyle>
            <a:lvl1pPr marL="0" indent="0" algn="l">
              <a:buNone/>
              <a:defRPr sz="20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2" name="Content Placeholder 27">
            <a:extLst>
              <a:ext uri="{FF2B5EF4-FFF2-40B4-BE49-F238E27FC236}">
                <a16:creationId xmlns:a16="http://schemas.microsoft.com/office/drawing/2014/main" id="{F634CB52-38EA-4D86-86D4-2E459AE31CCE}"/>
              </a:ext>
            </a:extLst>
          </p:cNvPr>
          <p:cNvSpPr>
            <a:spLocks noGrp="1"/>
          </p:cNvSpPr>
          <p:nvPr>
            <p:ph sz="quarter" idx="19"/>
          </p:nvPr>
        </p:nvSpPr>
        <p:spPr>
          <a:xfrm>
            <a:off x="8565500" y="4703827"/>
            <a:ext cx="2788301" cy="1057275"/>
          </a:xfrm>
          <a:prstGeom prst="rect">
            <a:avLst/>
          </a:prstGeom>
        </p:spPr>
        <p:txBody>
          <a:bodyPr/>
          <a:lstStyle>
            <a:lvl1pPr marL="0" indent="0" algn="l">
              <a:buNone/>
              <a:defRPr sz="20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7708043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2_Comparison">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a:xfrm>
            <a:off x="838200" y="758909"/>
            <a:ext cx="10515600" cy="1325563"/>
          </a:xfrm>
        </p:spPr>
        <p:txBody>
          <a:bodyPr/>
          <a:lstStyle>
            <a:lvl1pPr>
              <a:defRPr>
                <a:solidFill>
                  <a:schemeClr val="accent4"/>
                </a:solidFill>
              </a:defRPr>
            </a:lvl1pPr>
          </a:lstStyle>
          <a:p>
            <a:r>
              <a:rPr lang="en-US" dirty="0"/>
              <a:t>Click to edit Master title style</a:t>
            </a:r>
          </a:p>
        </p:txBody>
      </p:sp>
      <p:sp>
        <p:nvSpPr>
          <p:cNvPr id="2" name="Oval 1">
            <a:extLst>
              <a:ext uri="{FF2B5EF4-FFF2-40B4-BE49-F238E27FC236}">
                <a16:creationId xmlns:a16="http://schemas.microsoft.com/office/drawing/2014/main" id="{9974437B-6DA0-4B9D-8644-584B0595A852}"/>
              </a:ext>
            </a:extLst>
          </p:cNvPr>
          <p:cNvSpPr/>
          <p:nvPr userDrawn="1"/>
        </p:nvSpPr>
        <p:spPr>
          <a:xfrm>
            <a:off x="838201" y="2304644"/>
            <a:ext cx="1639321" cy="16393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126843" y="2589047"/>
            <a:ext cx="1062038" cy="1057275"/>
          </a:xfrm>
          <a:prstGeom prst="rect">
            <a:avLst/>
          </a:prstGeom>
        </p:spPr>
        <p:txBody>
          <a:bodyPr/>
          <a:lstStyle>
            <a:lvl1pPr>
              <a:defRPr>
                <a:solidFill>
                  <a:schemeClr val="bg1"/>
                </a:solidFill>
              </a:defRPr>
            </a:lvl1pPr>
          </a:lstStyle>
          <a:p>
            <a:endParaRPr lang="en-US" dirty="0"/>
          </a:p>
        </p:txBody>
      </p:sp>
      <p:sp>
        <p:nvSpPr>
          <p:cNvPr id="14" name="Oval 13">
            <a:extLst>
              <a:ext uri="{FF2B5EF4-FFF2-40B4-BE49-F238E27FC236}">
                <a16:creationId xmlns:a16="http://schemas.microsoft.com/office/drawing/2014/main" id="{744117B3-693C-4551-9067-EE76928CE277}"/>
              </a:ext>
            </a:extLst>
          </p:cNvPr>
          <p:cNvSpPr/>
          <p:nvPr userDrawn="1"/>
        </p:nvSpPr>
        <p:spPr>
          <a:xfrm>
            <a:off x="838200" y="4412803"/>
            <a:ext cx="1639321" cy="16393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1126843" y="4703828"/>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2657300" y="2589047"/>
            <a:ext cx="2788301" cy="1057275"/>
          </a:xfrm>
          <a:prstGeom prst="rect">
            <a:avLst/>
          </a:prstGeom>
        </p:spPr>
        <p:txBody>
          <a:bodyPr/>
          <a:lstStyle>
            <a:lvl1pPr marL="0" indent="0" algn="l">
              <a:buNone/>
              <a:defRPr sz="20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2657300" y="4703827"/>
            <a:ext cx="2788301" cy="1057275"/>
          </a:xfrm>
          <a:prstGeom prst="rect">
            <a:avLst/>
          </a:prstGeom>
        </p:spPr>
        <p:txBody>
          <a:bodyPr/>
          <a:lstStyle>
            <a:lvl1pPr marL="0" indent="0" algn="l">
              <a:buNone/>
              <a:defRPr sz="20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1" name="Oval 20">
            <a:extLst>
              <a:ext uri="{FF2B5EF4-FFF2-40B4-BE49-F238E27FC236}">
                <a16:creationId xmlns:a16="http://schemas.microsoft.com/office/drawing/2014/main" id="{6BCAB94E-A390-48B9-B658-E2C36147D7D1}"/>
              </a:ext>
            </a:extLst>
          </p:cNvPr>
          <p:cNvSpPr/>
          <p:nvPr userDrawn="1"/>
        </p:nvSpPr>
        <p:spPr>
          <a:xfrm>
            <a:off x="6746401" y="2304644"/>
            <a:ext cx="1639321" cy="16393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2">
            <a:extLst>
              <a:ext uri="{FF2B5EF4-FFF2-40B4-BE49-F238E27FC236}">
                <a16:creationId xmlns:a16="http://schemas.microsoft.com/office/drawing/2014/main" id="{86B94B3A-8DF8-4BBA-98BC-03ADE302CCF5}"/>
              </a:ext>
            </a:extLst>
          </p:cNvPr>
          <p:cNvSpPr>
            <a:spLocks noGrp="1"/>
          </p:cNvSpPr>
          <p:nvPr>
            <p:ph type="pic" sz="quarter" idx="16"/>
          </p:nvPr>
        </p:nvSpPr>
        <p:spPr>
          <a:xfrm>
            <a:off x="7035043" y="2589047"/>
            <a:ext cx="1062038" cy="1057275"/>
          </a:xfrm>
          <a:prstGeom prst="rect">
            <a:avLst/>
          </a:prstGeom>
        </p:spPr>
        <p:txBody>
          <a:bodyPr/>
          <a:lstStyle>
            <a:lvl1pPr>
              <a:defRPr>
                <a:solidFill>
                  <a:schemeClr val="bg1"/>
                </a:solidFill>
              </a:defRPr>
            </a:lvl1pPr>
          </a:lstStyle>
          <a:p>
            <a:endParaRPr lang="en-US" dirty="0"/>
          </a:p>
        </p:txBody>
      </p:sp>
      <p:sp>
        <p:nvSpPr>
          <p:cNvPr id="26" name="Oval 25">
            <a:extLst>
              <a:ext uri="{FF2B5EF4-FFF2-40B4-BE49-F238E27FC236}">
                <a16:creationId xmlns:a16="http://schemas.microsoft.com/office/drawing/2014/main" id="{4D64066B-7CE4-4E24-B2E6-4AF31E10B922}"/>
              </a:ext>
            </a:extLst>
          </p:cNvPr>
          <p:cNvSpPr/>
          <p:nvPr userDrawn="1"/>
        </p:nvSpPr>
        <p:spPr>
          <a:xfrm>
            <a:off x="6746400" y="4412803"/>
            <a:ext cx="1639321" cy="16393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2">
            <a:extLst>
              <a:ext uri="{FF2B5EF4-FFF2-40B4-BE49-F238E27FC236}">
                <a16:creationId xmlns:a16="http://schemas.microsoft.com/office/drawing/2014/main" id="{314BA1EA-16BB-4198-A599-6059F959AD9B}"/>
              </a:ext>
            </a:extLst>
          </p:cNvPr>
          <p:cNvSpPr>
            <a:spLocks noGrp="1"/>
          </p:cNvSpPr>
          <p:nvPr>
            <p:ph type="pic" sz="quarter" idx="17"/>
          </p:nvPr>
        </p:nvSpPr>
        <p:spPr>
          <a:xfrm>
            <a:off x="7035043" y="4703828"/>
            <a:ext cx="1062038" cy="1057275"/>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65C53140-BBF1-4C47-AE10-37C839E57D24}"/>
              </a:ext>
            </a:extLst>
          </p:cNvPr>
          <p:cNvSpPr>
            <a:spLocks noGrp="1"/>
          </p:cNvSpPr>
          <p:nvPr>
            <p:ph sz="quarter" idx="18"/>
          </p:nvPr>
        </p:nvSpPr>
        <p:spPr>
          <a:xfrm>
            <a:off x="8565500" y="2589047"/>
            <a:ext cx="2788301" cy="1057275"/>
          </a:xfrm>
          <a:prstGeom prst="rect">
            <a:avLst/>
          </a:prstGeom>
        </p:spPr>
        <p:txBody>
          <a:bodyPr/>
          <a:lstStyle>
            <a:lvl1pPr marL="0" indent="0" algn="l">
              <a:buNone/>
              <a:defRPr sz="20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2" name="Content Placeholder 27">
            <a:extLst>
              <a:ext uri="{FF2B5EF4-FFF2-40B4-BE49-F238E27FC236}">
                <a16:creationId xmlns:a16="http://schemas.microsoft.com/office/drawing/2014/main" id="{F634CB52-38EA-4D86-86D4-2E459AE31CCE}"/>
              </a:ext>
            </a:extLst>
          </p:cNvPr>
          <p:cNvSpPr>
            <a:spLocks noGrp="1"/>
          </p:cNvSpPr>
          <p:nvPr>
            <p:ph sz="quarter" idx="19"/>
          </p:nvPr>
        </p:nvSpPr>
        <p:spPr>
          <a:xfrm>
            <a:off x="8565500" y="4703827"/>
            <a:ext cx="2788301" cy="1057275"/>
          </a:xfrm>
          <a:prstGeom prst="rect">
            <a:avLst/>
          </a:prstGeom>
        </p:spPr>
        <p:txBody>
          <a:bodyPr/>
          <a:lstStyle>
            <a:lvl1pPr marL="0" indent="0" algn="l">
              <a:buNone/>
              <a:defRPr sz="20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026286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chemeClr val="accent1"/>
        </a:solidFill>
        <a:effectLst/>
      </p:bgPr>
    </p:bg>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87F9E741-7A05-435A-BCDD-7387316C07D1}"/>
              </a:ext>
            </a:extLst>
          </p:cNvPr>
          <p:cNvSpPr>
            <a:spLocks noGrp="1"/>
          </p:cNvSpPr>
          <p:nvPr>
            <p:ph type="pic" sz="quarter" idx="13"/>
          </p:nvPr>
        </p:nvSpPr>
        <p:spPr>
          <a:xfrm>
            <a:off x="7573345" y="2573359"/>
            <a:ext cx="2954258" cy="2941009"/>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B037B75C-0944-4191-B25B-6242EE3860C1}"/>
              </a:ext>
            </a:extLst>
          </p:cNvPr>
          <p:cNvSpPr>
            <a:spLocks noGrp="1"/>
          </p:cNvSpPr>
          <p:nvPr>
            <p:ph sz="quarter" idx="17"/>
          </p:nvPr>
        </p:nvSpPr>
        <p:spPr>
          <a:xfrm>
            <a:off x="838200" y="2573359"/>
            <a:ext cx="6124074" cy="2942117"/>
          </a:xfrm>
          <a:prstGeom prst="rect">
            <a:avLst/>
          </a:prstGeom>
        </p:spPr>
        <p:txBody>
          <a:bodyPr/>
          <a:lstStyle>
            <a:lvl1pPr marL="0" indent="0" algn="l">
              <a:buNone/>
              <a:defRPr sz="24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6EF3E1CB-26D9-4CAC-BB02-9EC3E251EE90}"/>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8" name="Picture 7">
            <a:extLst>
              <a:ext uri="{FF2B5EF4-FFF2-40B4-BE49-F238E27FC236}">
                <a16:creationId xmlns:a16="http://schemas.microsoft.com/office/drawing/2014/main" id="{FEFDC2BA-5242-4E5E-B287-9325168442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 name="Title 1">
            <a:extLst>
              <a:ext uri="{FF2B5EF4-FFF2-40B4-BE49-F238E27FC236}">
                <a16:creationId xmlns:a16="http://schemas.microsoft.com/office/drawing/2014/main" id="{9EE60D13-B021-4D70-BDEA-0B12D605589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178344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chemeClr val="accent2"/>
        </a:solidFill>
        <a:effectLst/>
      </p:bgPr>
    </p:bg>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87F9E741-7A05-435A-BCDD-7387316C07D1}"/>
              </a:ext>
            </a:extLst>
          </p:cNvPr>
          <p:cNvSpPr>
            <a:spLocks noGrp="1"/>
          </p:cNvSpPr>
          <p:nvPr>
            <p:ph type="pic" sz="quarter" idx="13"/>
          </p:nvPr>
        </p:nvSpPr>
        <p:spPr>
          <a:xfrm>
            <a:off x="7573345" y="2573359"/>
            <a:ext cx="2954258" cy="2941009"/>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B037B75C-0944-4191-B25B-6242EE3860C1}"/>
              </a:ext>
            </a:extLst>
          </p:cNvPr>
          <p:cNvSpPr>
            <a:spLocks noGrp="1"/>
          </p:cNvSpPr>
          <p:nvPr>
            <p:ph sz="quarter" idx="17"/>
          </p:nvPr>
        </p:nvSpPr>
        <p:spPr>
          <a:xfrm>
            <a:off x="838200" y="2573359"/>
            <a:ext cx="6124074" cy="2942117"/>
          </a:xfrm>
          <a:prstGeom prst="rect">
            <a:avLst/>
          </a:prstGeom>
        </p:spPr>
        <p:txBody>
          <a:bodyPr/>
          <a:lstStyle>
            <a:lvl1pPr marL="0" indent="0" algn="l">
              <a:buNone/>
              <a:defRPr sz="24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6EF3E1CB-26D9-4CAC-BB02-9EC3E251EE90}"/>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8" name="Picture 7">
            <a:extLst>
              <a:ext uri="{FF2B5EF4-FFF2-40B4-BE49-F238E27FC236}">
                <a16:creationId xmlns:a16="http://schemas.microsoft.com/office/drawing/2014/main" id="{FEFDC2BA-5242-4E5E-B287-9325168442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 name="Title 1">
            <a:extLst>
              <a:ext uri="{FF2B5EF4-FFF2-40B4-BE49-F238E27FC236}">
                <a16:creationId xmlns:a16="http://schemas.microsoft.com/office/drawing/2014/main" id="{9EE60D13-B021-4D70-BDEA-0B12D605589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774543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chemeClr val="accent3"/>
        </a:solidFill>
        <a:effectLst/>
      </p:bgPr>
    </p:bg>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87F9E741-7A05-435A-BCDD-7387316C07D1}"/>
              </a:ext>
            </a:extLst>
          </p:cNvPr>
          <p:cNvSpPr>
            <a:spLocks noGrp="1"/>
          </p:cNvSpPr>
          <p:nvPr>
            <p:ph type="pic" sz="quarter" idx="13"/>
          </p:nvPr>
        </p:nvSpPr>
        <p:spPr>
          <a:xfrm>
            <a:off x="7573345" y="2573359"/>
            <a:ext cx="2954258" cy="2941009"/>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B037B75C-0944-4191-B25B-6242EE3860C1}"/>
              </a:ext>
            </a:extLst>
          </p:cNvPr>
          <p:cNvSpPr>
            <a:spLocks noGrp="1"/>
          </p:cNvSpPr>
          <p:nvPr>
            <p:ph sz="quarter" idx="17"/>
          </p:nvPr>
        </p:nvSpPr>
        <p:spPr>
          <a:xfrm>
            <a:off x="838200" y="2573359"/>
            <a:ext cx="6124074" cy="2942117"/>
          </a:xfrm>
          <a:prstGeom prst="rect">
            <a:avLst/>
          </a:prstGeom>
        </p:spPr>
        <p:txBody>
          <a:bodyPr/>
          <a:lstStyle>
            <a:lvl1pPr marL="0" indent="0" algn="l">
              <a:buNone/>
              <a:defRPr sz="24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6EF3E1CB-26D9-4CAC-BB02-9EC3E251EE90}"/>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8" name="Picture 7">
            <a:extLst>
              <a:ext uri="{FF2B5EF4-FFF2-40B4-BE49-F238E27FC236}">
                <a16:creationId xmlns:a16="http://schemas.microsoft.com/office/drawing/2014/main" id="{FEFDC2BA-5242-4E5E-B287-9325168442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 name="Title 1">
            <a:extLst>
              <a:ext uri="{FF2B5EF4-FFF2-40B4-BE49-F238E27FC236}">
                <a16:creationId xmlns:a16="http://schemas.microsoft.com/office/drawing/2014/main" id="{9EE60D13-B021-4D70-BDEA-0B12D605589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0951209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3_Comparison">
    <p:bg>
      <p:bgPr>
        <a:solidFill>
          <a:schemeClr val="accent4"/>
        </a:solidFill>
        <a:effectLst/>
      </p:bgPr>
    </p:bg>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87F9E741-7A05-435A-BCDD-7387316C07D1}"/>
              </a:ext>
            </a:extLst>
          </p:cNvPr>
          <p:cNvSpPr>
            <a:spLocks noGrp="1"/>
          </p:cNvSpPr>
          <p:nvPr>
            <p:ph type="pic" sz="quarter" idx="13"/>
          </p:nvPr>
        </p:nvSpPr>
        <p:spPr>
          <a:xfrm>
            <a:off x="7573345" y="2573359"/>
            <a:ext cx="2954258" cy="2941009"/>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B037B75C-0944-4191-B25B-6242EE3860C1}"/>
              </a:ext>
            </a:extLst>
          </p:cNvPr>
          <p:cNvSpPr>
            <a:spLocks noGrp="1"/>
          </p:cNvSpPr>
          <p:nvPr>
            <p:ph sz="quarter" idx="17"/>
          </p:nvPr>
        </p:nvSpPr>
        <p:spPr>
          <a:xfrm>
            <a:off x="838200" y="2573359"/>
            <a:ext cx="6124074" cy="2942117"/>
          </a:xfrm>
          <a:prstGeom prst="rect">
            <a:avLst/>
          </a:prstGeom>
        </p:spPr>
        <p:txBody>
          <a:bodyPr/>
          <a:lstStyle>
            <a:lvl1pPr marL="0" indent="0" algn="l">
              <a:buNone/>
              <a:defRPr sz="24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6EF3E1CB-26D9-4CAC-BB02-9EC3E251EE90}"/>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8" name="Picture 7">
            <a:extLst>
              <a:ext uri="{FF2B5EF4-FFF2-40B4-BE49-F238E27FC236}">
                <a16:creationId xmlns:a16="http://schemas.microsoft.com/office/drawing/2014/main" id="{FEFDC2BA-5242-4E5E-B287-9325168442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 name="Title 1">
            <a:extLst>
              <a:ext uri="{FF2B5EF4-FFF2-40B4-BE49-F238E27FC236}">
                <a16:creationId xmlns:a16="http://schemas.microsoft.com/office/drawing/2014/main" id="{9EE60D13-B021-4D70-BDEA-0B12D605589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176313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97F315-30C8-4FAB-AEC0-CF4768AE2520}"/>
              </a:ext>
            </a:extLst>
          </p:cNvPr>
          <p:cNvSpPr/>
          <p:nvPr userDrawn="1"/>
        </p:nvSpPr>
        <p:spPr>
          <a:xfrm>
            <a:off x="0" y="1909011"/>
            <a:ext cx="12205010" cy="4948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659E1EBC-3A43-4CA9-82A8-60BC4B484036}"/>
              </a:ext>
            </a:extLst>
          </p:cNvPr>
          <p:cNvSpPr>
            <a:spLocks noGrp="1"/>
          </p:cNvSpPr>
          <p:nvPr>
            <p:ph idx="1" hasCustomPrompt="1"/>
          </p:nvPr>
        </p:nvSpPr>
        <p:spPr>
          <a:xfrm>
            <a:off x="3429000" y="3962400"/>
            <a:ext cx="6096000" cy="1106970"/>
          </a:xfrm>
          <a:prstGeom prst="rect">
            <a:avLst/>
          </a:prstGeom>
          <a:noFill/>
        </p:spPr>
        <p:txBody>
          <a:bodyPr wrap="square" rtlCol="0">
            <a:spAutoFit/>
          </a:bodyPr>
          <a:lstStyle>
            <a:lvl1pPr>
              <a:defRPr/>
            </a:lvl1pPr>
          </a:lstStyle>
          <a:p>
            <a:pPr marL="0" indent="0">
              <a:buNone/>
            </a:pPr>
            <a:r>
              <a:rPr lang="en-US" sz="3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Content placeholder</a:t>
            </a:r>
          </a:p>
          <a:p>
            <a:pPr marL="0" indent="0">
              <a:buNone/>
            </a:pPr>
            <a:endParaRPr lang="en-US" sz="3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p:spPr>
        <p:txBody>
          <a:bodyPr/>
          <a:lstStyle>
            <a:lvl1pPr>
              <a:defRPr>
                <a:solidFill>
                  <a:schemeClr val="accent1"/>
                </a:solidFill>
              </a:defRPr>
            </a:lvl1pPr>
          </a:lstStyle>
          <a:p>
            <a:r>
              <a:rPr lang="en-US" dirty="0"/>
              <a:t>Click to edit Master title style</a:t>
            </a:r>
          </a:p>
        </p:txBody>
      </p:sp>
      <p:sp>
        <p:nvSpPr>
          <p:cNvPr id="16" name="Picture Placeholder 22">
            <a:extLst>
              <a:ext uri="{FF2B5EF4-FFF2-40B4-BE49-F238E27FC236}">
                <a16:creationId xmlns:a16="http://schemas.microsoft.com/office/drawing/2014/main" id="{2FC811B2-18A7-4F69-BF72-8135697C4735}"/>
              </a:ext>
            </a:extLst>
          </p:cNvPr>
          <p:cNvSpPr>
            <a:spLocks noGrp="1"/>
          </p:cNvSpPr>
          <p:nvPr>
            <p:ph type="pic" sz="quarter" idx="13"/>
          </p:nvPr>
        </p:nvSpPr>
        <p:spPr>
          <a:xfrm>
            <a:off x="1066800" y="3676794"/>
            <a:ext cx="2019014" cy="2019014"/>
          </a:xfrm>
          <a:prstGeom prst="rect">
            <a:avLst/>
          </a:prstGeom>
        </p:spPr>
        <p:txBody>
          <a:bodyPr/>
          <a:lstStyle>
            <a:lvl1pPr>
              <a:defRPr>
                <a:solidFill>
                  <a:schemeClr val="bg1"/>
                </a:solidFill>
              </a:defRPr>
            </a:lvl1pPr>
          </a:lstStyle>
          <a:p>
            <a:endParaRPr lang="en-US" dirty="0"/>
          </a:p>
        </p:txBody>
      </p:sp>
      <p:sp>
        <p:nvSpPr>
          <p:cNvPr id="8" name="Slide Number Placeholder 5">
            <a:extLst>
              <a:ext uri="{FF2B5EF4-FFF2-40B4-BE49-F238E27FC236}">
                <a16:creationId xmlns:a16="http://schemas.microsoft.com/office/drawing/2014/main" id="{A19AB310-778B-4F04-B66C-E77C9CC2F73F}"/>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43AD2944-33C0-46B5-BE80-41FB4AED3D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3486392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ntent Simple_3">
    <p:bg>
      <p:bgPr>
        <a:solidFill>
          <a:schemeClr val="accent3"/>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28595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97F315-30C8-4FAB-AEC0-CF4768AE2520}"/>
              </a:ext>
            </a:extLst>
          </p:cNvPr>
          <p:cNvSpPr/>
          <p:nvPr userDrawn="1"/>
        </p:nvSpPr>
        <p:spPr>
          <a:xfrm>
            <a:off x="0" y="1909011"/>
            <a:ext cx="12205010" cy="4948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659E1EBC-3A43-4CA9-82A8-60BC4B484036}"/>
              </a:ext>
            </a:extLst>
          </p:cNvPr>
          <p:cNvSpPr>
            <a:spLocks noGrp="1"/>
          </p:cNvSpPr>
          <p:nvPr>
            <p:ph idx="1" hasCustomPrompt="1"/>
          </p:nvPr>
        </p:nvSpPr>
        <p:spPr>
          <a:xfrm>
            <a:off x="3429000" y="3962400"/>
            <a:ext cx="6096000" cy="1106970"/>
          </a:xfrm>
          <a:prstGeom prst="rect">
            <a:avLst/>
          </a:prstGeom>
          <a:noFill/>
        </p:spPr>
        <p:txBody>
          <a:bodyPr wrap="square" rtlCol="0">
            <a:spAutoFit/>
          </a:bodyPr>
          <a:lstStyle>
            <a:lvl1pPr>
              <a:defRPr/>
            </a:lvl1pPr>
          </a:lstStyle>
          <a:p>
            <a:pPr marL="0" indent="0">
              <a:buNone/>
            </a:pPr>
            <a:r>
              <a:rPr lang="en-US" sz="3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Content placeholder</a:t>
            </a:r>
          </a:p>
          <a:p>
            <a:pPr marL="0" indent="0">
              <a:buNone/>
            </a:pPr>
            <a:endParaRPr lang="en-US" sz="3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p:spPr>
        <p:txBody>
          <a:bodyPr/>
          <a:lstStyle>
            <a:lvl1pPr>
              <a:defRPr>
                <a:solidFill>
                  <a:schemeClr val="accent2"/>
                </a:solidFill>
              </a:defRPr>
            </a:lvl1pPr>
          </a:lstStyle>
          <a:p>
            <a:r>
              <a:rPr lang="en-US" dirty="0"/>
              <a:t>Click to edit Master title style</a:t>
            </a:r>
          </a:p>
        </p:txBody>
      </p:sp>
      <p:sp>
        <p:nvSpPr>
          <p:cNvPr id="16" name="Picture Placeholder 22">
            <a:extLst>
              <a:ext uri="{FF2B5EF4-FFF2-40B4-BE49-F238E27FC236}">
                <a16:creationId xmlns:a16="http://schemas.microsoft.com/office/drawing/2014/main" id="{2FC811B2-18A7-4F69-BF72-8135697C4735}"/>
              </a:ext>
            </a:extLst>
          </p:cNvPr>
          <p:cNvSpPr>
            <a:spLocks noGrp="1"/>
          </p:cNvSpPr>
          <p:nvPr>
            <p:ph type="pic" sz="quarter" idx="13"/>
          </p:nvPr>
        </p:nvSpPr>
        <p:spPr>
          <a:xfrm>
            <a:off x="1066800" y="3676794"/>
            <a:ext cx="2019014" cy="2019014"/>
          </a:xfrm>
          <a:prstGeom prst="rect">
            <a:avLst/>
          </a:prstGeom>
        </p:spPr>
        <p:txBody>
          <a:bodyPr/>
          <a:lstStyle>
            <a:lvl1pPr>
              <a:defRPr>
                <a:solidFill>
                  <a:schemeClr val="bg1"/>
                </a:solidFill>
              </a:defRPr>
            </a:lvl1pPr>
          </a:lstStyle>
          <a:p>
            <a:endParaRPr lang="en-US" dirty="0"/>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6810787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97F315-30C8-4FAB-AEC0-CF4768AE2520}"/>
              </a:ext>
            </a:extLst>
          </p:cNvPr>
          <p:cNvSpPr/>
          <p:nvPr userDrawn="1"/>
        </p:nvSpPr>
        <p:spPr>
          <a:xfrm>
            <a:off x="0" y="1909011"/>
            <a:ext cx="12205010" cy="4948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659E1EBC-3A43-4CA9-82A8-60BC4B484036}"/>
              </a:ext>
            </a:extLst>
          </p:cNvPr>
          <p:cNvSpPr>
            <a:spLocks noGrp="1"/>
          </p:cNvSpPr>
          <p:nvPr>
            <p:ph idx="1" hasCustomPrompt="1"/>
          </p:nvPr>
        </p:nvSpPr>
        <p:spPr>
          <a:xfrm>
            <a:off x="3429000" y="3962400"/>
            <a:ext cx="6096000" cy="1106970"/>
          </a:xfrm>
          <a:prstGeom prst="rect">
            <a:avLst/>
          </a:prstGeom>
          <a:noFill/>
        </p:spPr>
        <p:txBody>
          <a:bodyPr wrap="square" rtlCol="0">
            <a:spAutoFit/>
          </a:bodyPr>
          <a:lstStyle>
            <a:lvl1pPr>
              <a:defRPr/>
            </a:lvl1pPr>
          </a:lstStyle>
          <a:p>
            <a:pPr marL="0" indent="0">
              <a:buNone/>
            </a:pPr>
            <a:r>
              <a:rPr lang="en-US" sz="3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Content placeholder</a:t>
            </a:r>
          </a:p>
          <a:p>
            <a:pPr marL="0" indent="0">
              <a:buNone/>
            </a:pPr>
            <a:endParaRPr lang="en-US" sz="3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p:spPr>
        <p:txBody>
          <a:bodyPr/>
          <a:lstStyle>
            <a:lvl1pPr>
              <a:defRPr>
                <a:solidFill>
                  <a:schemeClr val="accent3"/>
                </a:solidFill>
              </a:defRPr>
            </a:lvl1pPr>
          </a:lstStyle>
          <a:p>
            <a:r>
              <a:rPr lang="en-US" dirty="0"/>
              <a:t>Click to edit Master title style</a:t>
            </a:r>
          </a:p>
        </p:txBody>
      </p:sp>
      <p:sp>
        <p:nvSpPr>
          <p:cNvPr id="16" name="Picture Placeholder 22">
            <a:extLst>
              <a:ext uri="{FF2B5EF4-FFF2-40B4-BE49-F238E27FC236}">
                <a16:creationId xmlns:a16="http://schemas.microsoft.com/office/drawing/2014/main" id="{2FC811B2-18A7-4F69-BF72-8135697C4735}"/>
              </a:ext>
            </a:extLst>
          </p:cNvPr>
          <p:cNvSpPr>
            <a:spLocks noGrp="1"/>
          </p:cNvSpPr>
          <p:nvPr>
            <p:ph type="pic" sz="quarter" idx="13"/>
          </p:nvPr>
        </p:nvSpPr>
        <p:spPr>
          <a:xfrm>
            <a:off x="1066800" y="3676794"/>
            <a:ext cx="2019014" cy="2019014"/>
          </a:xfrm>
          <a:prstGeom prst="rect">
            <a:avLst/>
          </a:prstGeom>
        </p:spPr>
        <p:txBody>
          <a:bodyPr/>
          <a:lstStyle>
            <a:lvl1pPr>
              <a:defRPr>
                <a:solidFill>
                  <a:schemeClr val="bg1"/>
                </a:solidFill>
              </a:defRPr>
            </a:lvl1pPr>
          </a:lstStyle>
          <a:p>
            <a:endParaRPr lang="en-US" dirty="0"/>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5718590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97F315-30C8-4FAB-AEC0-CF4768AE2520}"/>
              </a:ext>
            </a:extLst>
          </p:cNvPr>
          <p:cNvSpPr/>
          <p:nvPr userDrawn="1"/>
        </p:nvSpPr>
        <p:spPr>
          <a:xfrm>
            <a:off x="0" y="1909011"/>
            <a:ext cx="12205010" cy="4948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659E1EBC-3A43-4CA9-82A8-60BC4B484036}"/>
              </a:ext>
            </a:extLst>
          </p:cNvPr>
          <p:cNvSpPr>
            <a:spLocks noGrp="1"/>
          </p:cNvSpPr>
          <p:nvPr>
            <p:ph idx="1" hasCustomPrompt="1"/>
          </p:nvPr>
        </p:nvSpPr>
        <p:spPr>
          <a:xfrm>
            <a:off x="3429000" y="3962400"/>
            <a:ext cx="6096000" cy="1106970"/>
          </a:xfrm>
          <a:prstGeom prst="rect">
            <a:avLst/>
          </a:prstGeom>
          <a:noFill/>
        </p:spPr>
        <p:txBody>
          <a:bodyPr wrap="square" rtlCol="0">
            <a:spAutoFit/>
          </a:bodyPr>
          <a:lstStyle>
            <a:lvl1pPr>
              <a:defRPr/>
            </a:lvl1pPr>
          </a:lstStyle>
          <a:p>
            <a:pPr marL="0" indent="0">
              <a:buNone/>
            </a:pPr>
            <a:r>
              <a:rPr lang="en-US" sz="3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Content placeholder</a:t>
            </a:r>
          </a:p>
          <a:p>
            <a:pPr marL="0" indent="0">
              <a:buNone/>
            </a:pPr>
            <a:endParaRPr lang="en-US" sz="3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p:spPr>
        <p:txBody>
          <a:bodyPr/>
          <a:lstStyle>
            <a:lvl1pPr>
              <a:defRPr>
                <a:solidFill>
                  <a:schemeClr val="accent4"/>
                </a:solidFill>
              </a:defRPr>
            </a:lvl1pPr>
          </a:lstStyle>
          <a:p>
            <a:r>
              <a:rPr lang="en-US" dirty="0"/>
              <a:t>Click to edit Master title style</a:t>
            </a:r>
          </a:p>
        </p:txBody>
      </p:sp>
      <p:sp>
        <p:nvSpPr>
          <p:cNvPr id="16" name="Picture Placeholder 22">
            <a:extLst>
              <a:ext uri="{FF2B5EF4-FFF2-40B4-BE49-F238E27FC236}">
                <a16:creationId xmlns:a16="http://schemas.microsoft.com/office/drawing/2014/main" id="{2FC811B2-18A7-4F69-BF72-8135697C4735}"/>
              </a:ext>
            </a:extLst>
          </p:cNvPr>
          <p:cNvSpPr>
            <a:spLocks noGrp="1"/>
          </p:cNvSpPr>
          <p:nvPr>
            <p:ph type="pic" sz="quarter" idx="13"/>
          </p:nvPr>
        </p:nvSpPr>
        <p:spPr>
          <a:xfrm>
            <a:off x="1066800" y="3676794"/>
            <a:ext cx="2019014" cy="2019014"/>
          </a:xfrm>
          <a:prstGeom prst="rect">
            <a:avLst/>
          </a:prstGeom>
        </p:spPr>
        <p:txBody>
          <a:bodyPr/>
          <a:lstStyle>
            <a:lvl1pPr>
              <a:defRPr>
                <a:solidFill>
                  <a:schemeClr val="bg1"/>
                </a:solidFill>
              </a:defRPr>
            </a:lvl1pPr>
          </a:lstStyle>
          <a:p>
            <a:endParaRPr lang="en-US" dirty="0"/>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40808490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17CC3BB-F664-40C0-8BD9-2067FAA9FF96}"/>
              </a:ext>
            </a:extLst>
          </p:cNvPr>
          <p:cNvSpPr/>
          <p:nvPr userDrawn="1"/>
        </p:nvSpPr>
        <p:spPr>
          <a:xfrm>
            <a:off x="1856047" y="2870887"/>
            <a:ext cx="1807615" cy="1807615"/>
          </a:xfrm>
          <a:prstGeom prst="ellipse">
            <a:avLst/>
          </a:prstGeom>
          <a:solidFill>
            <a:schemeClr val="accent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22" name="Picture Placeholder 22">
            <a:extLst>
              <a:ext uri="{FF2B5EF4-FFF2-40B4-BE49-F238E27FC236}">
                <a16:creationId xmlns:a16="http://schemas.microsoft.com/office/drawing/2014/main" id="{2F9ABE5A-BBE4-484B-B71B-932B6629B5D2}"/>
              </a:ext>
            </a:extLst>
          </p:cNvPr>
          <p:cNvSpPr>
            <a:spLocks noGrp="1"/>
          </p:cNvSpPr>
          <p:nvPr>
            <p:ph type="pic" sz="quarter" idx="10"/>
          </p:nvPr>
        </p:nvSpPr>
        <p:spPr>
          <a:xfrm>
            <a:off x="2162159" y="3214002"/>
            <a:ext cx="1200166" cy="1194784"/>
          </a:xfrm>
          <a:prstGeom prst="rect">
            <a:avLst/>
          </a:prstGeom>
        </p:spPr>
        <p:txBody>
          <a:bodyPr/>
          <a:lstStyle>
            <a:lvl1pPr>
              <a:defRPr>
                <a:solidFill>
                  <a:schemeClr val="accent3"/>
                </a:solidFill>
              </a:defRPr>
            </a:lvl1pPr>
          </a:lstStyle>
          <a:p>
            <a:endParaRPr lang="en-US" dirty="0"/>
          </a:p>
        </p:txBody>
      </p:sp>
      <p:sp>
        <p:nvSpPr>
          <p:cNvPr id="23" name="Oval 22">
            <a:extLst>
              <a:ext uri="{FF2B5EF4-FFF2-40B4-BE49-F238E27FC236}">
                <a16:creationId xmlns:a16="http://schemas.microsoft.com/office/drawing/2014/main" id="{AB1BD815-BEA5-4850-89B8-07979A5EA21D}"/>
              </a:ext>
            </a:extLst>
          </p:cNvPr>
          <p:cNvSpPr/>
          <p:nvPr userDrawn="1"/>
        </p:nvSpPr>
        <p:spPr>
          <a:xfrm>
            <a:off x="8528342" y="2869604"/>
            <a:ext cx="1807615" cy="1807615"/>
          </a:xfrm>
          <a:prstGeom prst="ellipse">
            <a:avLst/>
          </a:prstGeom>
          <a:solidFill>
            <a:schemeClr val="accent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5" name="Picture Placeholder 22">
            <a:extLst>
              <a:ext uri="{FF2B5EF4-FFF2-40B4-BE49-F238E27FC236}">
                <a16:creationId xmlns:a16="http://schemas.microsoft.com/office/drawing/2014/main" id="{2EE0326F-14A9-48C0-8CC4-A821C13A5928}"/>
              </a:ext>
            </a:extLst>
          </p:cNvPr>
          <p:cNvSpPr>
            <a:spLocks noGrp="1"/>
          </p:cNvSpPr>
          <p:nvPr>
            <p:ph type="pic" sz="quarter" idx="11"/>
          </p:nvPr>
        </p:nvSpPr>
        <p:spPr>
          <a:xfrm>
            <a:off x="8834454" y="3212719"/>
            <a:ext cx="1200166" cy="1194784"/>
          </a:xfrm>
          <a:prstGeom prst="rect">
            <a:avLst/>
          </a:prstGeom>
        </p:spPr>
        <p:txBody>
          <a:bodyPr/>
          <a:lstStyle>
            <a:lvl1pPr>
              <a:defRPr>
                <a:solidFill>
                  <a:schemeClr val="accent3"/>
                </a:solidFill>
              </a:defRPr>
            </a:lvl1pPr>
          </a:lstStyle>
          <a:p>
            <a:endParaRPr lang="en-US" dirty="0"/>
          </a:p>
        </p:txBody>
      </p:sp>
      <p:sp>
        <p:nvSpPr>
          <p:cNvPr id="26" name="Oval 25">
            <a:extLst>
              <a:ext uri="{FF2B5EF4-FFF2-40B4-BE49-F238E27FC236}">
                <a16:creationId xmlns:a16="http://schemas.microsoft.com/office/drawing/2014/main" id="{90051FB8-85B3-4D2E-9070-078A457F086F}"/>
              </a:ext>
            </a:extLst>
          </p:cNvPr>
          <p:cNvSpPr/>
          <p:nvPr userDrawn="1"/>
        </p:nvSpPr>
        <p:spPr>
          <a:xfrm>
            <a:off x="5192192" y="2869604"/>
            <a:ext cx="1807615" cy="1807615"/>
          </a:xfrm>
          <a:prstGeom prst="ellipse">
            <a:avLst/>
          </a:prstGeom>
          <a:solidFill>
            <a:schemeClr val="accent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8" name="Picture Placeholder 22">
            <a:extLst>
              <a:ext uri="{FF2B5EF4-FFF2-40B4-BE49-F238E27FC236}">
                <a16:creationId xmlns:a16="http://schemas.microsoft.com/office/drawing/2014/main" id="{72329AC6-71DE-4C67-BF1C-F7C6B1B20D25}"/>
              </a:ext>
            </a:extLst>
          </p:cNvPr>
          <p:cNvSpPr>
            <a:spLocks noGrp="1"/>
          </p:cNvSpPr>
          <p:nvPr>
            <p:ph type="pic" sz="quarter" idx="12"/>
          </p:nvPr>
        </p:nvSpPr>
        <p:spPr>
          <a:xfrm>
            <a:off x="5498304" y="3212719"/>
            <a:ext cx="1200166" cy="1194784"/>
          </a:xfrm>
          <a:prstGeom prst="rect">
            <a:avLst/>
          </a:prstGeom>
        </p:spPr>
        <p:txBody>
          <a:bodyPr/>
          <a:lstStyle>
            <a:lvl1pPr>
              <a:defRPr>
                <a:solidFill>
                  <a:schemeClr val="accent3"/>
                </a:solidFill>
              </a:defRPr>
            </a:lvl1pPr>
          </a:lstStyle>
          <a:p>
            <a:endParaRPr lang="en-US" dirty="0"/>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83ABB36A-35E4-46DE-AB57-D22398C6F306}"/>
              </a:ext>
            </a:extLst>
          </p:cNvPr>
          <p:cNvSpPr>
            <a:spLocks noGrp="1"/>
          </p:cNvSpPr>
          <p:nvPr>
            <p:ph type="body" sz="quarter" idx="13"/>
          </p:nvPr>
        </p:nvSpPr>
        <p:spPr>
          <a:xfrm>
            <a:off x="1292225" y="4881132"/>
            <a:ext cx="2935288" cy="819150"/>
          </a:xfrm>
          <a:prstGeom prst="rect">
            <a:avLst/>
          </a:prstGeom>
        </p:spPr>
        <p:txBody>
          <a:bodyPr/>
          <a:lstStyle>
            <a:lvl1pPr marL="0" indent="0" algn="ctr">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6" name="Text Placeholder 2">
            <a:extLst>
              <a:ext uri="{FF2B5EF4-FFF2-40B4-BE49-F238E27FC236}">
                <a16:creationId xmlns:a16="http://schemas.microsoft.com/office/drawing/2014/main" id="{1A71B18F-F729-475A-A70E-C75AD9CB9CEB}"/>
              </a:ext>
            </a:extLst>
          </p:cNvPr>
          <p:cNvSpPr>
            <a:spLocks noGrp="1"/>
          </p:cNvSpPr>
          <p:nvPr>
            <p:ph type="body" sz="quarter" idx="14"/>
          </p:nvPr>
        </p:nvSpPr>
        <p:spPr>
          <a:xfrm>
            <a:off x="4628355" y="4881132"/>
            <a:ext cx="2935288" cy="819150"/>
          </a:xfrm>
          <a:prstGeom prst="rect">
            <a:avLst/>
          </a:prstGeom>
        </p:spPr>
        <p:txBody>
          <a:bodyPr/>
          <a:lstStyle>
            <a:lvl1pPr marL="0" indent="0" algn="ctr">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7" name="Text Placeholder 2">
            <a:extLst>
              <a:ext uri="{FF2B5EF4-FFF2-40B4-BE49-F238E27FC236}">
                <a16:creationId xmlns:a16="http://schemas.microsoft.com/office/drawing/2014/main" id="{6225102A-69FD-431B-B133-23C249C27644}"/>
              </a:ext>
            </a:extLst>
          </p:cNvPr>
          <p:cNvSpPr>
            <a:spLocks noGrp="1"/>
          </p:cNvSpPr>
          <p:nvPr>
            <p:ph type="body" sz="quarter" idx="15"/>
          </p:nvPr>
        </p:nvSpPr>
        <p:spPr>
          <a:xfrm>
            <a:off x="7964505" y="4881132"/>
            <a:ext cx="2935288" cy="819150"/>
          </a:xfrm>
          <a:prstGeom prst="rect">
            <a:avLst/>
          </a:prstGeom>
        </p:spPr>
        <p:txBody>
          <a:bodyPr/>
          <a:lstStyle>
            <a:lvl1pPr marL="0" indent="0" algn="ctr">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2686215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2_Picture with Captio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17CC3BB-F664-40C0-8BD9-2067FAA9FF96}"/>
              </a:ext>
            </a:extLst>
          </p:cNvPr>
          <p:cNvSpPr/>
          <p:nvPr userDrawn="1"/>
        </p:nvSpPr>
        <p:spPr>
          <a:xfrm>
            <a:off x="1856047" y="2870887"/>
            <a:ext cx="1807615" cy="1807615"/>
          </a:xfrm>
          <a:prstGeom prst="ellipse">
            <a:avLst/>
          </a:prstGeom>
          <a:solidFill>
            <a:schemeClr val="accent2"/>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22" name="Picture Placeholder 22">
            <a:extLst>
              <a:ext uri="{FF2B5EF4-FFF2-40B4-BE49-F238E27FC236}">
                <a16:creationId xmlns:a16="http://schemas.microsoft.com/office/drawing/2014/main" id="{2F9ABE5A-BBE4-484B-B71B-932B6629B5D2}"/>
              </a:ext>
            </a:extLst>
          </p:cNvPr>
          <p:cNvSpPr>
            <a:spLocks noGrp="1"/>
          </p:cNvSpPr>
          <p:nvPr>
            <p:ph type="pic" sz="quarter" idx="10"/>
          </p:nvPr>
        </p:nvSpPr>
        <p:spPr>
          <a:xfrm>
            <a:off x="2162159" y="3214002"/>
            <a:ext cx="1200166" cy="1194784"/>
          </a:xfrm>
          <a:prstGeom prst="rect">
            <a:avLst/>
          </a:prstGeom>
        </p:spPr>
        <p:txBody>
          <a:bodyPr/>
          <a:lstStyle>
            <a:lvl1pPr>
              <a:defRPr>
                <a:solidFill>
                  <a:schemeClr val="accent3"/>
                </a:solidFill>
              </a:defRPr>
            </a:lvl1pPr>
          </a:lstStyle>
          <a:p>
            <a:endParaRPr lang="en-US" dirty="0"/>
          </a:p>
        </p:txBody>
      </p:sp>
      <p:sp>
        <p:nvSpPr>
          <p:cNvPr id="23" name="Oval 22">
            <a:extLst>
              <a:ext uri="{FF2B5EF4-FFF2-40B4-BE49-F238E27FC236}">
                <a16:creationId xmlns:a16="http://schemas.microsoft.com/office/drawing/2014/main" id="{AB1BD815-BEA5-4850-89B8-07979A5EA21D}"/>
              </a:ext>
            </a:extLst>
          </p:cNvPr>
          <p:cNvSpPr/>
          <p:nvPr userDrawn="1"/>
        </p:nvSpPr>
        <p:spPr>
          <a:xfrm>
            <a:off x="8528342" y="2869604"/>
            <a:ext cx="1807615" cy="1807615"/>
          </a:xfrm>
          <a:prstGeom prst="ellipse">
            <a:avLst/>
          </a:prstGeom>
          <a:solidFill>
            <a:schemeClr val="accent2"/>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5" name="Picture Placeholder 22">
            <a:extLst>
              <a:ext uri="{FF2B5EF4-FFF2-40B4-BE49-F238E27FC236}">
                <a16:creationId xmlns:a16="http://schemas.microsoft.com/office/drawing/2014/main" id="{2EE0326F-14A9-48C0-8CC4-A821C13A5928}"/>
              </a:ext>
            </a:extLst>
          </p:cNvPr>
          <p:cNvSpPr>
            <a:spLocks noGrp="1"/>
          </p:cNvSpPr>
          <p:nvPr>
            <p:ph type="pic" sz="quarter" idx="11"/>
          </p:nvPr>
        </p:nvSpPr>
        <p:spPr>
          <a:xfrm>
            <a:off x="8834454" y="3212719"/>
            <a:ext cx="1200166" cy="1194784"/>
          </a:xfrm>
          <a:prstGeom prst="rect">
            <a:avLst/>
          </a:prstGeom>
        </p:spPr>
        <p:txBody>
          <a:bodyPr/>
          <a:lstStyle>
            <a:lvl1pPr>
              <a:defRPr>
                <a:solidFill>
                  <a:schemeClr val="accent3"/>
                </a:solidFill>
              </a:defRPr>
            </a:lvl1pPr>
          </a:lstStyle>
          <a:p>
            <a:endParaRPr lang="en-US" dirty="0"/>
          </a:p>
        </p:txBody>
      </p:sp>
      <p:sp>
        <p:nvSpPr>
          <p:cNvPr id="26" name="Oval 25">
            <a:extLst>
              <a:ext uri="{FF2B5EF4-FFF2-40B4-BE49-F238E27FC236}">
                <a16:creationId xmlns:a16="http://schemas.microsoft.com/office/drawing/2014/main" id="{90051FB8-85B3-4D2E-9070-078A457F086F}"/>
              </a:ext>
            </a:extLst>
          </p:cNvPr>
          <p:cNvSpPr/>
          <p:nvPr userDrawn="1"/>
        </p:nvSpPr>
        <p:spPr>
          <a:xfrm>
            <a:off x="5192192" y="2869604"/>
            <a:ext cx="1807615" cy="1807615"/>
          </a:xfrm>
          <a:prstGeom prst="ellipse">
            <a:avLst/>
          </a:prstGeom>
          <a:solidFill>
            <a:schemeClr val="accent2"/>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8" name="Picture Placeholder 22">
            <a:extLst>
              <a:ext uri="{FF2B5EF4-FFF2-40B4-BE49-F238E27FC236}">
                <a16:creationId xmlns:a16="http://schemas.microsoft.com/office/drawing/2014/main" id="{72329AC6-71DE-4C67-BF1C-F7C6B1B20D25}"/>
              </a:ext>
            </a:extLst>
          </p:cNvPr>
          <p:cNvSpPr>
            <a:spLocks noGrp="1"/>
          </p:cNvSpPr>
          <p:nvPr>
            <p:ph type="pic" sz="quarter" idx="12"/>
          </p:nvPr>
        </p:nvSpPr>
        <p:spPr>
          <a:xfrm>
            <a:off x="5498304" y="3212719"/>
            <a:ext cx="1200166" cy="1194784"/>
          </a:xfrm>
          <a:prstGeom prst="rect">
            <a:avLst/>
          </a:prstGeom>
        </p:spPr>
        <p:txBody>
          <a:bodyPr/>
          <a:lstStyle>
            <a:lvl1pPr>
              <a:defRPr>
                <a:solidFill>
                  <a:schemeClr val="accent3"/>
                </a:solidFill>
              </a:defRPr>
            </a:lvl1pPr>
          </a:lstStyle>
          <a:p>
            <a:endParaRPr lang="en-US" dirty="0"/>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83ABB36A-35E4-46DE-AB57-D22398C6F306}"/>
              </a:ext>
            </a:extLst>
          </p:cNvPr>
          <p:cNvSpPr>
            <a:spLocks noGrp="1"/>
          </p:cNvSpPr>
          <p:nvPr>
            <p:ph type="body" sz="quarter" idx="13"/>
          </p:nvPr>
        </p:nvSpPr>
        <p:spPr>
          <a:xfrm>
            <a:off x="1292225" y="4881132"/>
            <a:ext cx="2935288" cy="819150"/>
          </a:xfrm>
          <a:prstGeom prst="rect">
            <a:avLst/>
          </a:prstGeom>
        </p:spPr>
        <p:txBody>
          <a:bodyPr/>
          <a:lstStyle>
            <a:lvl1pPr marL="0" indent="0" algn="ctr">
              <a:buNone/>
              <a:defRPr sz="2000">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6" name="Text Placeholder 2">
            <a:extLst>
              <a:ext uri="{FF2B5EF4-FFF2-40B4-BE49-F238E27FC236}">
                <a16:creationId xmlns:a16="http://schemas.microsoft.com/office/drawing/2014/main" id="{1A71B18F-F729-475A-A70E-C75AD9CB9CEB}"/>
              </a:ext>
            </a:extLst>
          </p:cNvPr>
          <p:cNvSpPr>
            <a:spLocks noGrp="1"/>
          </p:cNvSpPr>
          <p:nvPr>
            <p:ph type="body" sz="quarter" idx="14"/>
          </p:nvPr>
        </p:nvSpPr>
        <p:spPr>
          <a:xfrm>
            <a:off x="4628355" y="4881132"/>
            <a:ext cx="2935288" cy="819150"/>
          </a:xfrm>
          <a:prstGeom prst="rect">
            <a:avLst/>
          </a:prstGeom>
        </p:spPr>
        <p:txBody>
          <a:bodyPr/>
          <a:lstStyle>
            <a:lvl1pPr marL="0" indent="0" algn="ctr">
              <a:buNone/>
              <a:defRPr sz="2000">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7" name="Text Placeholder 2">
            <a:extLst>
              <a:ext uri="{FF2B5EF4-FFF2-40B4-BE49-F238E27FC236}">
                <a16:creationId xmlns:a16="http://schemas.microsoft.com/office/drawing/2014/main" id="{6225102A-69FD-431B-B133-23C249C27644}"/>
              </a:ext>
            </a:extLst>
          </p:cNvPr>
          <p:cNvSpPr>
            <a:spLocks noGrp="1"/>
          </p:cNvSpPr>
          <p:nvPr>
            <p:ph type="body" sz="quarter" idx="15"/>
          </p:nvPr>
        </p:nvSpPr>
        <p:spPr>
          <a:xfrm>
            <a:off x="7964505" y="4881132"/>
            <a:ext cx="2935288" cy="819150"/>
          </a:xfrm>
          <a:prstGeom prst="rect">
            <a:avLst/>
          </a:prstGeom>
        </p:spPr>
        <p:txBody>
          <a:bodyPr/>
          <a:lstStyle>
            <a:lvl1pPr marL="0" indent="0" algn="ctr">
              <a:buNone/>
              <a:defRPr sz="2000">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784691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3_Picture with Captio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17CC3BB-F664-40C0-8BD9-2067FAA9FF96}"/>
              </a:ext>
            </a:extLst>
          </p:cNvPr>
          <p:cNvSpPr/>
          <p:nvPr userDrawn="1"/>
        </p:nvSpPr>
        <p:spPr>
          <a:xfrm>
            <a:off x="1856047" y="2870887"/>
            <a:ext cx="1807615" cy="1807615"/>
          </a:xfrm>
          <a:prstGeom prst="ellipse">
            <a:avLst/>
          </a:prstGeom>
          <a:solidFill>
            <a:schemeClr val="accent3"/>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accent3"/>
                </a:solidFill>
              </a:defRPr>
            </a:lvl1pPr>
          </a:lstStyle>
          <a:p>
            <a:r>
              <a:rPr lang="en-US"/>
              <a:t>Click to edit Master title style</a:t>
            </a:r>
          </a:p>
        </p:txBody>
      </p:sp>
      <p:sp>
        <p:nvSpPr>
          <p:cNvPr id="22" name="Picture Placeholder 22">
            <a:extLst>
              <a:ext uri="{FF2B5EF4-FFF2-40B4-BE49-F238E27FC236}">
                <a16:creationId xmlns:a16="http://schemas.microsoft.com/office/drawing/2014/main" id="{2F9ABE5A-BBE4-484B-B71B-932B6629B5D2}"/>
              </a:ext>
            </a:extLst>
          </p:cNvPr>
          <p:cNvSpPr>
            <a:spLocks noGrp="1"/>
          </p:cNvSpPr>
          <p:nvPr>
            <p:ph type="pic" sz="quarter" idx="10"/>
          </p:nvPr>
        </p:nvSpPr>
        <p:spPr>
          <a:xfrm>
            <a:off x="2162159" y="3214002"/>
            <a:ext cx="1200166" cy="1194784"/>
          </a:xfrm>
          <a:prstGeom prst="rect">
            <a:avLst/>
          </a:prstGeom>
        </p:spPr>
        <p:txBody>
          <a:bodyPr/>
          <a:lstStyle>
            <a:lvl1pPr>
              <a:defRPr>
                <a:solidFill>
                  <a:schemeClr val="accent3"/>
                </a:solidFill>
              </a:defRPr>
            </a:lvl1pPr>
          </a:lstStyle>
          <a:p>
            <a:endParaRPr lang="en-US" dirty="0"/>
          </a:p>
        </p:txBody>
      </p:sp>
      <p:sp>
        <p:nvSpPr>
          <p:cNvPr id="23" name="Oval 22">
            <a:extLst>
              <a:ext uri="{FF2B5EF4-FFF2-40B4-BE49-F238E27FC236}">
                <a16:creationId xmlns:a16="http://schemas.microsoft.com/office/drawing/2014/main" id="{AB1BD815-BEA5-4850-89B8-07979A5EA21D}"/>
              </a:ext>
            </a:extLst>
          </p:cNvPr>
          <p:cNvSpPr/>
          <p:nvPr userDrawn="1"/>
        </p:nvSpPr>
        <p:spPr>
          <a:xfrm>
            <a:off x="8528342" y="2869604"/>
            <a:ext cx="1807615" cy="1807615"/>
          </a:xfrm>
          <a:prstGeom prst="ellipse">
            <a:avLst/>
          </a:prstGeom>
          <a:solidFill>
            <a:schemeClr val="accent3"/>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5" name="Picture Placeholder 22">
            <a:extLst>
              <a:ext uri="{FF2B5EF4-FFF2-40B4-BE49-F238E27FC236}">
                <a16:creationId xmlns:a16="http://schemas.microsoft.com/office/drawing/2014/main" id="{2EE0326F-14A9-48C0-8CC4-A821C13A5928}"/>
              </a:ext>
            </a:extLst>
          </p:cNvPr>
          <p:cNvSpPr>
            <a:spLocks noGrp="1"/>
          </p:cNvSpPr>
          <p:nvPr>
            <p:ph type="pic" sz="quarter" idx="11"/>
          </p:nvPr>
        </p:nvSpPr>
        <p:spPr>
          <a:xfrm>
            <a:off x="8834454" y="3212719"/>
            <a:ext cx="1200166" cy="1194784"/>
          </a:xfrm>
          <a:prstGeom prst="rect">
            <a:avLst/>
          </a:prstGeom>
        </p:spPr>
        <p:txBody>
          <a:bodyPr/>
          <a:lstStyle>
            <a:lvl1pPr>
              <a:defRPr>
                <a:solidFill>
                  <a:schemeClr val="accent3"/>
                </a:solidFill>
              </a:defRPr>
            </a:lvl1pPr>
          </a:lstStyle>
          <a:p>
            <a:endParaRPr lang="en-US" dirty="0"/>
          </a:p>
        </p:txBody>
      </p:sp>
      <p:sp>
        <p:nvSpPr>
          <p:cNvPr id="26" name="Oval 25">
            <a:extLst>
              <a:ext uri="{FF2B5EF4-FFF2-40B4-BE49-F238E27FC236}">
                <a16:creationId xmlns:a16="http://schemas.microsoft.com/office/drawing/2014/main" id="{90051FB8-85B3-4D2E-9070-078A457F086F}"/>
              </a:ext>
            </a:extLst>
          </p:cNvPr>
          <p:cNvSpPr/>
          <p:nvPr userDrawn="1"/>
        </p:nvSpPr>
        <p:spPr>
          <a:xfrm>
            <a:off x="5192192" y="2869604"/>
            <a:ext cx="1807615" cy="1807615"/>
          </a:xfrm>
          <a:prstGeom prst="ellipse">
            <a:avLst/>
          </a:prstGeom>
          <a:solidFill>
            <a:schemeClr val="accent3"/>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8" name="Picture Placeholder 22">
            <a:extLst>
              <a:ext uri="{FF2B5EF4-FFF2-40B4-BE49-F238E27FC236}">
                <a16:creationId xmlns:a16="http://schemas.microsoft.com/office/drawing/2014/main" id="{72329AC6-71DE-4C67-BF1C-F7C6B1B20D25}"/>
              </a:ext>
            </a:extLst>
          </p:cNvPr>
          <p:cNvSpPr>
            <a:spLocks noGrp="1"/>
          </p:cNvSpPr>
          <p:nvPr>
            <p:ph type="pic" sz="quarter" idx="12"/>
          </p:nvPr>
        </p:nvSpPr>
        <p:spPr>
          <a:xfrm>
            <a:off x="5498304" y="3212719"/>
            <a:ext cx="1200166" cy="1194784"/>
          </a:xfrm>
          <a:prstGeom prst="rect">
            <a:avLst/>
          </a:prstGeom>
        </p:spPr>
        <p:txBody>
          <a:bodyPr/>
          <a:lstStyle>
            <a:lvl1pPr>
              <a:defRPr>
                <a:solidFill>
                  <a:schemeClr val="accent3"/>
                </a:solidFill>
              </a:defRPr>
            </a:lvl1pPr>
          </a:lstStyle>
          <a:p>
            <a:endParaRPr lang="en-US" dirty="0"/>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83ABB36A-35E4-46DE-AB57-D22398C6F306}"/>
              </a:ext>
            </a:extLst>
          </p:cNvPr>
          <p:cNvSpPr>
            <a:spLocks noGrp="1"/>
          </p:cNvSpPr>
          <p:nvPr>
            <p:ph type="body" sz="quarter" idx="13"/>
          </p:nvPr>
        </p:nvSpPr>
        <p:spPr>
          <a:xfrm>
            <a:off x="1292225" y="4881132"/>
            <a:ext cx="2935288" cy="819150"/>
          </a:xfrm>
          <a:prstGeom prst="rect">
            <a:avLst/>
          </a:prstGeom>
        </p:spPr>
        <p:txBody>
          <a:bodyPr/>
          <a:lstStyle>
            <a:lvl1pPr marL="0" indent="0" algn="ctr">
              <a:buNone/>
              <a:defRPr sz="200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6" name="Text Placeholder 2">
            <a:extLst>
              <a:ext uri="{FF2B5EF4-FFF2-40B4-BE49-F238E27FC236}">
                <a16:creationId xmlns:a16="http://schemas.microsoft.com/office/drawing/2014/main" id="{1A71B18F-F729-475A-A70E-C75AD9CB9CEB}"/>
              </a:ext>
            </a:extLst>
          </p:cNvPr>
          <p:cNvSpPr>
            <a:spLocks noGrp="1"/>
          </p:cNvSpPr>
          <p:nvPr>
            <p:ph type="body" sz="quarter" idx="14"/>
          </p:nvPr>
        </p:nvSpPr>
        <p:spPr>
          <a:xfrm>
            <a:off x="4628355" y="4881132"/>
            <a:ext cx="2935288" cy="819150"/>
          </a:xfrm>
          <a:prstGeom prst="rect">
            <a:avLst/>
          </a:prstGeom>
        </p:spPr>
        <p:txBody>
          <a:bodyPr/>
          <a:lstStyle>
            <a:lvl1pPr marL="0" indent="0" algn="ctr">
              <a:buNone/>
              <a:defRPr sz="200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7" name="Text Placeholder 2">
            <a:extLst>
              <a:ext uri="{FF2B5EF4-FFF2-40B4-BE49-F238E27FC236}">
                <a16:creationId xmlns:a16="http://schemas.microsoft.com/office/drawing/2014/main" id="{6225102A-69FD-431B-B133-23C249C27644}"/>
              </a:ext>
            </a:extLst>
          </p:cNvPr>
          <p:cNvSpPr>
            <a:spLocks noGrp="1"/>
          </p:cNvSpPr>
          <p:nvPr>
            <p:ph type="body" sz="quarter" idx="15"/>
          </p:nvPr>
        </p:nvSpPr>
        <p:spPr>
          <a:xfrm>
            <a:off x="7964505" y="4881132"/>
            <a:ext cx="2935288" cy="819150"/>
          </a:xfrm>
          <a:prstGeom prst="rect">
            <a:avLst/>
          </a:prstGeom>
        </p:spPr>
        <p:txBody>
          <a:bodyPr/>
          <a:lstStyle>
            <a:lvl1pPr marL="0" indent="0" algn="ctr">
              <a:buNone/>
              <a:defRPr sz="200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9345290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4_Picture with Captio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17CC3BB-F664-40C0-8BD9-2067FAA9FF96}"/>
              </a:ext>
            </a:extLst>
          </p:cNvPr>
          <p:cNvSpPr/>
          <p:nvPr userDrawn="1"/>
        </p:nvSpPr>
        <p:spPr>
          <a:xfrm>
            <a:off x="1856047" y="2887216"/>
            <a:ext cx="1807615" cy="1807615"/>
          </a:xfrm>
          <a:prstGeom prst="ellipse">
            <a:avLst/>
          </a:prstGeom>
          <a:solidFill>
            <a:schemeClr val="accent4"/>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accent4"/>
                </a:solidFill>
              </a:defRPr>
            </a:lvl1pPr>
          </a:lstStyle>
          <a:p>
            <a:r>
              <a:rPr lang="en-US"/>
              <a:t>Click to edit Master title style</a:t>
            </a:r>
          </a:p>
        </p:txBody>
      </p:sp>
      <p:sp>
        <p:nvSpPr>
          <p:cNvPr id="22" name="Picture Placeholder 22">
            <a:extLst>
              <a:ext uri="{FF2B5EF4-FFF2-40B4-BE49-F238E27FC236}">
                <a16:creationId xmlns:a16="http://schemas.microsoft.com/office/drawing/2014/main" id="{2F9ABE5A-BBE4-484B-B71B-932B6629B5D2}"/>
              </a:ext>
            </a:extLst>
          </p:cNvPr>
          <p:cNvSpPr>
            <a:spLocks noGrp="1"/>
          </p:cNvSpPr>
          <p:nvPr>
            <p:ph type="pic" sz="quarter" idx="10"/>
          </p:nvPr>
        </p:nvSpPr>
        <p:spPr>
          <a:xfrm>
            <a:off x="2162159" y="3230331"/>
            <a:ext cx="1200166" cy="1194784"/>
          </a:xfrm>
          <a:prstGeom prst="rect">
            <a:avLst/>
          </a:prstGeom>
        </p:spPr>
        <p:txBody>
          <a:bodyPr/>
          <a:lstStyle>
            <a:lvl1pPr>
              <a:defRPr>
                <a:solidFill>
                  <a:schemeClr val="accent3"/>
                </a:solidFill>
              </a:defRPr>
            </a:lvl1pPr>
          </a:lstStyle>
          <a:p>
            <a:endParaRPr lang="en-US" dirty="0"/>
          </a:p>
        </p:txBody>
      </p:sp>
      <p:sp>
        <p:nvSpPr>
          <p:cNvPr id="23" name="Oval 22">
            <a:extLst>
              <a:ext uri="{FF2B5EF4-FFF2-40B4-BE49-F238E27FC236}">
                <a16:creationId xmlns:a16="http://schemas.microsoft.com/office/drawing/2014/main" id="{AB1BD815-BEA5-4850-89B8-07979A5EA21D}"/>
              </a:ext>
            </a:extLst>
          </p:cNvPr>
          <p:cNvSpPr/>
          <p:nvPr userDrawn="1"/>
        </p:nvSpPr>
        <p:spPr>
          <a:xfrm>
            <a:off x="8528342" y="2885933"/>
            <a:ext cx="1807615" cy="1807615"/>
          </a:xfrm>
          <a:prstGeom prst="ellipse">
            <a:avLst/>
          </a:prstGeom>
          <a:solidFill>
            <a:schemeClr val="accent4"/>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5" name="Picture Placeholder 22">
            <a:extLst>
              <a:ext uri="{FF2B5EF4-FFF2-40B4-BE49-F238E27FC236}">
                <a16:creationId xmlns:a16="http://schemas.microsoft.com/office/drawing/2014/main" id="{2EE0326F-14A9-48C0-8CC4-A821C13A5928}"/>
              </a:ext>
            </a:extLst>
          </p:cNvPr>
          <p:cNvSpPr>
            <a:spLocks noGrp="1"/>
          </p:cNvSpPr>
          <p:nvPr>
            <p:ph type="pic" sz="quarter" idx="11"/>
          </p:nvPr>
        </p:nvSpPr>
        <p:spPr>
          <a:xfrm>
            <a:off x="8834454" y="3229048"/>
            <a:ext cx="1200166" cy="1194784"/>
          </a:xfrm>
          <a:prstGeom prst="rect">
            <a:avLst/>
          </a:prstGeom>
        </p:spPr>
        <p:txBody>
          <a:bodyPr/>
          <a:lstStyle>
            <a:lvl1pPr>
              <a:defRPr>
                <a:solidFill>
                  <a:schemeClr val="accent3"/>
                </a:solidFill>
              </a:defRPr>
            </a:lvl1pPr>
          </a:lstStyle>
          <a:p>
            <a:endParaRPr lang="en-US" dirty="0"/>
          </a:p>
        </p:txBody>
      </p:sp>
      <p:sp>
        <p:nvSpPr>
          <p:cNvPr id="26" name="Oval 25">
            <a:extLst>
              <a:ext uri="{FF2B5EF4-FFF2-40B4-BE49-F238E27FC236}">
                <a16:creationId xmlns:a16="http://schemas.microsoft.com/office/drawing/2014/main" id="{90051FB8-85B3-4D2E-9070-078A457F086F}"/>
              </a:ext>
            </a:extLst>
          </p:cNvPr>
          <p:cNvSpPr/>
          <p:nvPr userDrawn="1"/>
        </p:nvSpPr>
        <p:spPr>
          <a:xfrm>
            <a:off x="5192192" y="2885933"/>
            <a:ext cx="1807615" cy="1807615"/>
          </a:xfrm>
          <a:prstGeom prst="ellipse">
            <a:avLst/>
          </a:prstGeom>
          <a:solidFill>
            <a:schemeClr val="accent4"/>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8" name="Picture Placeholder 22">
            <a:extLst>
              <a:ext uri="{FF2B5EF4-FFF2-40B4-BE49-F238E27FC236}">
                <a16:creationId xmlns:a16="http://schemas.microsoft.com/office/drawing/2014/main" id="{72329AC6-71DE-4C67-BF1C-F7C6B1B20D25}"/>
              </a:ext>
            </a:extLst>
          </p:cNvPr>
          <p:cNvSpPr>
            <a:spLocks noGrp="1"/>
          </p:cNvSpPr>
          <p:nvPr>
            <p:ph type="pic" sz="quarter" idx="12"/>
          </p:nvPr>
        </p:nvSpPr>
        <p:spPr>
          <a:xfrm>
            <a:off x="5498304" y="3229048"/>
            <a:ext cx="1200166" cy="1194784"/>
          </a:xfrm>
          <a:prstGeom prst="rect">
            <a:avLst/>
          </a:prstGeom>
        </p:spPr>
        <p:txBody>
          <a:bodyPr/>
          <a:lstStyle>
            <a:lvl1pPr>
              <a:defRPr>
                <a:solidFill>
                  <a:schemeClr val="accent3"/>
                </a:solidFill>
              </a:defRPr>
            </a:lvl1pPr>
          </a:lstStyle>
          <a:p>
            <a:endParaRPr lang="en-US" dirty="0"/>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83ABB36A-35E4-46DE-AB57-D22398C6F306}"/>
              </a:ext>
            </a:extLst>
          </p:cNvPr>
          <p:cNvSpPr>
            <a:spLocks noGrp="1"/>
          </p:cNvSpPr>
          <p:nvPr>
            <p:ph type="body" sz="quarter" idx="13"/>
          </p:nvPr>
        </p:nvSpPr>
        <p:spPr>
          <a:xfrm>
            <a:off x="1292225" y="4897461"/>
            <a:ext cx="2935288" cy="819150"/>
          </a:xfrm>
          <a:prstGeom prst="rect">
            <a:avLst/>
          </a:prstGeom>
        </p:spPr>
        <p:txBody>
          <a:bodyPr/>
          <a:lstStyle>
            <a:lvl1pPr marL="0" indent="0" algn="ctr">
              <a:buNone/>
              <a:defRPr sz="2000">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6" name="Text Placeholder 2">
            <a:extLst>
              <a:ext uri="{FF2B5EF4-FFF2-40B4-BE49-F238E27FC236}">
                <a16:creationId xmlns:a16="http://schemas.microsoft.com/office/drawing/2014/main" id="{1A71B18F-F729-475A-A70E-C75AD9CB9CEB}"/>
              </a:ext>
            </a:extLst>
          </p:cNvPr>
          <p:cNvSpPr>
            <a:spLocks noGrp="1"/>
          </p:cNvSpPr>
          <p:nvPr>
            <p:ph type="body" sz="quarter" idx="14"/>
          </p:nvPr>
        </p:nvSpPr>
        <p:spPr>
          <a:xfrm>
            <a:off x="4628355" y="4897461"/>
            <a:ext cx="2935288" cy="819150"/>
          </a:xfrm>
          <a:prstGeom prst="rect">
            <a:avLst/>
          </a:prstGeom>
        </p:spPr>
        <p:txBody>
          <a:bodyPr/>
          <a:lstStyle>
            <a:lvl1pPr marL="0" indent="0" algn="ctr">
              <a:buNone/>
              <a:defRPr sz="2000">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7" name="Text Placeholder 2">
            <a:extLst>
              <a:ext uri="{FF2B5EF4-FFF2-40B4-BE49-F238E27FC236}">
                <a16:creationId xmlns:a16="http://schemas.microsoft.com/office/drawing/2014/main" id="{6225102A-69FD-431B-B133-23C249C27644}"/>
              </a:ext>
            </a:extLst>
          </p:cNvPr>
          <p:cNvSpPr>
            <a:spLocks noGrp="1"/>
          </p:cNvSpPr>
          <p:nvPr>
            <p:ph type="body" sz="quarter" idx="15"/>
          </p:nvPr>
        </p:nvSpPr>
        <p:spPr>
          <a:xfrm>
            <a:off x="7964505" y="4897461"/>
            <a:ext cx="2935288" cy="819150"/>
          </a:xfrm>
          <a:prstGeom prst="rect">
            <a:avLst/>
          </a:prstGeom>
        </p:spPr>
        <p:txBody>
          <a:bodyPr/>
          <a:lstStyle>
            <a:lvl1pPr marL="0" indent="0" algn="ctr">
              <a:buNone/>
              <a:defRPr sz="2000">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7484744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accent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17CC3BB-F664-40C0-8BD9-2067FAA9FF96}"/>
              </a:ext>
            </a:extLst>
          </p:cNvPr>
          <p:cNvSpPr/>
          <p:nvPr userDrawn="1"/>
        </p:nvSpPr>
        <p:spPr>
          <a:xfrm>
            <a:off x="1856047" y="2870887"/>
            <a:ext cx="1807615" cy="1807615"/>
          </a:xfrm>
          <a:prstGeom prst="ellipse">
            <a:avLst/>
          </a:prstGeom>
          <a:solidFill>
            <a:schemeClr val="bg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2" name="Picture Placeholder 22">
            <a:extLst>
              <a:ext uri="{FF2B5EF4-FFF2-40B4-BE49-F238E27FC236}">
                <a16:creationId xmlns:a16="http://schemas.microsoft.com/office/drawing/2014/main" id="{2F9ABE5A-BBE4-484B-B71B-932B6629B5D2}"/>
              </a:ext>
            </a:extLst>
          </p:cNvPr>
          <p:cNvSpPr>
            <a:spLocks noGrp="1"/>
          </p:cNvSpPr>
          <p:nvPr>
            <p:ph type="pic" sz="quarter" idx="10"/>
          </p:nvPr>
        </p:nvSpPr>
        <p:spPr>
          <a:xfrm>
            <a:off x="2162159" y="3214002"/>
            <a:ext cx="1200166" cy="1194784"/>
          </a:xfrm>
          <a:prstGeom prst="rect">
            <a:avLst/>
          </a:prstGeom>
        </p:spPr>
        <p:txBody>
          <a:bodyPr/>
          <a:lstStyle>
            <a:lvl1pPr>
              <a:defRPr>
                <a:solidFill>
                  <a:schemeClr val="accent3"/>
                </a:solidFill>
              </a:defRPr>
            </a:lvl1pPr>
          </a:lstStyle>
          <a:p>
            <a:endParaRPr lang="en-US" dirty="0"/>
          </a:p>
        </p:txBody>
      </p:sp>
      <p:sp>
        <p:nvSpPr>
          <p:cNvPr id="23" name="Oval 22">
            <a:extLst>
              <a:ext uri="{FF2B5EF4-FFF2-40B4-BE49-F238E27FC236}">
                <a16:creationId xmlns:a16="http://schemas.microsoft.com/office/drawing/2014/main" id="{AB1BD815-BEA5-4850-89B8-07979A5EA21D}"/>
              </a:ext>
            </a:extLst>
          </p:cNvPr>
          <p:cNvSpPr/>
          <p:nvPr userDrawn="1"/>
        </p:nvSpPr>
        <p:spPr>
          <a:xfrm>
            <a:off x="8528342" y="2869604"/>
            <a:ext cx="1807615" cy="1807615"/>
          </a:xfrm>
          <a:prstGeom prst="ellipse">
            <a:avLst/>
          </a:prstGeom>
          <a:solidFill>
            <a:schemeClr val="bg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5" name="Picture Placeholder 22">
            <a:extLst>
              <a:ext uri="{FF2B5EF4-FFF2-40B4-BE49-F238E27FC236}">
                <a16:creationId xmlns:a16="http://schemas.microsoft.com/office/drawing/2014/main" id="{2EE0326F-14A9-48C0-8CC4-A821C13A5928}"/>
              </a:ext>
            </a:extLst>
          </p:cNvPr>
          <p:cNvSpPr>
            <a:spLocks noGrp="1"/>
          </p:cNvSpPr>
          <p:nvPr>
            <p:ph type="pic" sz="quarter" idx="11"/>
          </p:nvPr>
        </p:nvSpPr>
        <p:spPr>
          <a:xfrm>
            <a:off x="8834454" y="3212719"/>
            <a:ext cx="1200166" cy="1194784"/>
          </a:xfrm>
          <a:prstGeom prst="rect">
            <a:avLst/>
          </a:prstGeom>
        </p:spPr>
        <p:txBody>
          <a:bodyPr/>
          <a:lstStyle>
            <a:lvl1pPr>
              <a:defRPr>
                <a:solidFill>
                  <a:schemeClr val="accent3"/>
                </a:solidFill>
              </a:defRPr>
            </a:lvl1pPr>
          </a:lstStyle>
          <a:p>
            <a:endParaRPr lang="en-US" dirty="0"/>
          </a:p>
        </p:txBody>
      </p:sp>
      <p:sp>
        <p:nvSpPr>
          <p:cNvPr id="26" name="Oval 25">
            <a:extLst>
              <a:ext uri="{FF2B5EF4-FFF2-40B4-BE49-F238E27FC236}">
                <a16:creationId xmlns:a16="http://schemas.microsoft.com/office/drawing/2014/main" id="{90051FB8-85B3-4D2E-9070-078A457F086F}"/>
              </a:ext>
            </a:extLst>
          </p:cNvPr>
          <p:cNvSpPr/>
          <p:nvPr userDrawn="1"/>
        </p:nvSpPr>
        <p:spPr>
          <a:xfrm>
            <a:off x="5192192" y="2869604"/>
            <a:ext cx="1807615" cy="1807615"/>
          </a:xfrm>
          <a:prstGeom prst="ellipse">
            <a:avLst/>
          </a:prstGeom>
          <a:solidFill>
            <a:schemeClr val="bg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8" name="Picture Placeholder 22">
            <a:extLst>
              <a:ext uri="{FF2B5EF4-FFF2-40B4-BE49-F238E27FC236}">
                <a16:creationId xmlns:a16="http://schemas.microsoft.com/office/drawing/2014/main" id="{72329AC6-71DE-4C67-BF1C-F7C6B1B20D25}"/>
              </a:ext>
            </a:extLst>
          </p:cNvPr>
          <p:cNvSpPr>
            <a:spLocks noGrp="1"/>
          </p:cNvSpPr>
          <p:nvPr>
            <p:ph type="pic" sz="quarter" idx="12"/>
          </p:nvPr>
        </p:nvSpPr>
        <p:spPr>
          <a:xfrm>
            <a:off x="5498304" y="3212719"/>
            <a:ext cx="1200166" cy="1194784"/>
          </a:xfrm>
          <a:prstGeom prst="rect">
            <a:avLst/>
          </a:prstGeom>
        </p:spPr>
        <p:txBody>
          <a:bodyPr/>
          <a:lstStyle>
            <a:lvl1pPr>
              <a:defRPr>
                <a:solidFill>
                  <a:schemeClr val="accent3"/>
                </a:solidFill>
              </a:defRPr>
            </a:lvl1pPr>
          </a:lstStyle>
          <a:p>
            <a:endParaRPr lang="en-US" dirty="0"/>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83ABB36A-35E4-46DE-AB57-D22398C6F306}"/>
              </a:ext>
            </a:extLst>
          </p:cNvPr>
          <p:cNvSpPr>
            <a:spLocks noGrp="1"/>
          </p:cNvSpPr>
          <p:nvPr>
            <p:ph type="body" sz="quarter" idx="13"/>
          </p:nvPr>
        </p:nvSpPr>
        <p:spPr>
          <a:xfrm>
            <a:off x="1292225" y="4881132"/>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6" name="Text Placeholder 2">
            <a:extLst>
              <a:ext uri="{FF2B5EF4-FFF2-40B4-BE49-F238E27FC236}">
                <a16:creationId xmlns:a16="http://schemas.microsoft.com/office/drawing/2014/main" id="{1A71B18F-F729-475A-A70E-C75AD9CB9CEB}"/>
              </a:ext>
            </a:extLst>
          </p:cNvPr>
          <p:cNvSpPr>
            <a:spLocks noGrp="1"/>
          </p:cNvSpPr>
          <p:nvPr>
            <p:ph type="body" sz="quarter" idx="13"/>
          </p:nvPr>
        </p:nvSpPr>
        <p:spPr>
          <a:xfrm>
            <a:off x="4628355" y="4881132"/>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7" name="Text Placeholder 2">
            <a:extLst>
              <a:ext uri="{FF2B5EF4-FFF2-40B4-BE49-F238E27FC236}">
                <a16:creationId xmlns:a16="http://schemas.microsoft.com/office/drawing/2014/main" id="{6225102A-69FD-431B-B133-23C249C27644}"/>
              </a:ext>
            </a:extLst>
          </p:cNvPr>
          <p:cNvSpPr>
            <a:spLocks noGrp="1"/>
          </p:cNvSpPr>
          <p:nvPr>
            <p:ph type="body" sz="quarter" idx="13"/>
          </p:nvPr>
        </p:nvSpPr>
        <p:spPr>
          <a:xfrm>
            <a:off x="7964505" y="4881132"/>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78314816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accent2"/>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17CC3BB-F664-40C0-8BD9-2067FAA9FF96}"/>
              </a:ext>
            </a:extLst>
          </p:cNvPr>
          <p:cNvSpPr/>
          <p:nvPr userDrawn="1"/>
        </p:nvSpPr>
        <p:spPr>
          <a:xfrm>
            <a:off x="1856047" y="2870887"/>
            <a:ext cx="1807615" cy="1807615"/>
          </a:xfrm>
          <a:prstGeom prst="ellipse">
            <a:avLst/>
          </a:prstGeom>
          <a:solidFill>
            <a:schemeClr val="bg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2" name="Picture Placeholder 22">
            <a:extLst>
              <a:ext uri="{FF2B5EF4-FFF2-40B4-BE49-F238E27FC236}">
                <a16:creationId xmlns:a16="http://schemas.microsoft.com/office/drawing/2014/main" id="{2F9ABE5A-BBE4-484B-B71B-932B6629B5D2}"/>
              </a:ext>
            </a:extLst>
          </p:cNvPr>
          <p:cNvSpPr>
            <a:spLocks noGrp="1"/>
          </p:cNvSpPr>
          <p:nvPr>
            <p:ph type="pic" sz="quarter" idx="10"/>
          </p:nvPr>
        </p:nvSpPr>
        <p:spPr>
          <a:xfrm>
            <a:off x="2162159" y="3214002"/>
            <a:ext cx="1200166" cy="1194784"/>
          </a:xfrm>
          <a:prstGeom prst="rect">
            <a:avLst/>
          </a:prstGeom>
        </p:spPr>
        <p:txBody>
          <a:bodyPr/>
          <a:lstStyle>
            <a:lvl1pPr>
              <a:defRPr>
                <a:solidFill>
                  <a:schemeClr val="accent3"/>
                </a:solidFill>
              </a:defRPr>
            </a:lvl1pPr>
          </a:lstStyle>
          <a:p>
            <a:endParaRPr lang="en-US" dirty="0"/>
          </a:p>
        </p:txBody>
      </p:sp>
      <p:sp>
        <p:nvSpPr>
          <p:cNvPr id="23" name="Oval 22">
            <a:extLst>
              <a:ext uri="{FF2B5EF4-FFF2-40B4-BE49-F238E27FC236}">
                <a16:creationId xmlns:a16="http://schemas.microsoft.com/office/drawing/2014/main" id="{AB1BD815-BEA5-4850-89B8-07979A5EA21D}"/>
              </a:ext>
            </a:extLst>
          </p:cNvPr>
          <p:cNvSpPr/>
          <p:nvPr userDrawn="1"/>
        </p:nvSpPr>
        <p:spPr>
          <a:xfrm>
            <a:off x="8528342" y="2869604"/>
            <a:ext cx="1807615" cy="1807615"/>
          </a:xfrm>
          <a:prstGeom prst="ellipse">
            <a:avLst/>
          </a:prstGeom>
          <a:solidFill>
            <a:schemeClr val="bg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5" name="Picture Placeholder 22">
            <a:extLst>
              <a:ext uri="{FF2B5EF4-FFF2-40B4-BE49-F238E27FC236}">
                <a16:creationId xmlns:a16="http://schemas.microsoft.com/office/drawing/2014/main" id="{2EE0326F-14A9-48C0-8CC4-A821C13A5928}"/>
              </a:ext>
            </a:extLst>
          </p:cNvPr>
          <p:cNvSpPr>
            <a:spLocks noGrp="1"/>
          </p:cNvSpPr>
          <p:nvPr>
            <p:ph type="pic" sz="quarter" idx="11"/>
          </p:nvPr>
        </p:nvSpPr>
        <p:spPr>
          <a:xfrm>
            <a:off x="8834454" y="3212719"/>
            <a:ext cx="1200166" cy="1194784"/>
          </a:xfrm>
          <a:prstGeom prst="rect">
            <a:avLst/>
          </a:prstGeom>
        </p:spPr>
        <p:txBody>
          <a:bodyPr/>
          <a:lstStyle>
            <a:lvl1pPr>
              <a:defRPr>
                <a:solidFill>
                  <a:schemeClr val="accent3"/>
                </a:solidFill>
              </a:defRPr>
            </a:lvl1pPr>
          </a:lstStyle>
          <a:p>
            <a:endParaRPr lang="en-US" dirty="0"/>
          </a:p>
        </p:txBody>
      </p:sp>
      <p:sp>
        <p:nvSpPr>
          <p:cNvPr id="26" name="Oval 25">
            <a:extLst>
              <a:ext uri="{FF2B5EF4-FFF2-40B4-BE49-F238E27FC236}">
                <a16:creationId xmlns:a16="http://schemas.microsoft.com/office/drawing/2014/main" id="{90051FB8-85B3-4D2E-9070-078A457F086F}"/>
              </a:ext>
            </a:extLst>
          </p:cNvPr>
          <p:cNvSpPr/>
          <p:nvPr userDrawn="1"/>
        </p:nvSpPr>
        <p:spPr>
          <a:xfrm>
            <a:off x="5192192" y="2869604"/>
            <a:ext cx="1807615" cy="1807615"/>
          </a:xfrm>
          <a:prstGeom prst="ellipse">
            <a:avLst/>
          </a:prstGeom>
          <a:solidFill>
            <a:schemeClr val="bg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8" name="Picture Placeholder 22">
            <a:extLst>
              <a:ext uri="{FF2B5EF4-FFF2-40B4-BE49-F238E27FC236}">
                <a16:creationId xmlns:a16="http://schemas.microsoft.com/office/drawing/2014/main" id="{72329AC6-71DE-4C67-BF1C-F7C6B1B20D25}"/>
              </a:ext>
            </a:extLst>
          </p:cNvPr>
          <p:cNvSpPr>
            <a:spLocks noGrp="1"/>
          </p:cNvSpPr>
          <p:nvPr>
            <p:ph type="pic" sz="quarter" idx="12"/>
          </p:nvPr>
        </p:nvSpPr>
        <p:spPr>
          <a:xfrm>
            <a:off x="5498304" y="3212719"/>
            <a:ext cx="1200166" cy="1194784"/>
          </a:xfrm>
          <a:prstGeom prst="rect">
            <a:avLst/>
          </a:prstGeom>
        </p:spPr>
        <p:txBody>
          <a:bodyPr/>
          <a:lstStyle>
            <a:lvl1pPr>
              <a:defRPr>
                <a:solidFill>
                  <a:schemeClr val="accent3"/>
                </a:solidFill>
              </a:defRPr>
            </a:lvl1pPr>
          </a:lstStyle>
          <a:p>
            <a:endParaRPr lang="en-US" dirty="0"/>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6" name="Text Placeholder 2">
            <a:extLst>
              <a:ext uri="{FF2B5EF4-FFF2-40B4-BE49-F238E27FC236}">
                <a16:creationId xmlns:a16="http://schemas.microsoft.com/office/drawing/2014/main" id="{F8551DD1-667E-43B0-A29C-3D484B758292}"/>
              </a:ext>
            </a:extLst>
          </p:cNvPr>
          <p:cNvSpPr>
            <a:spLocks noGrp="1"/>
          </p:cNvSpPr>
          <p:nvPr>
            <p:ph type="body" sz="quarter" idx="13"/>
          </p:nvPr>
        </p:nvSpPr>
        <p:spPr>
          <a:xfrm>
            <a:off x="1292225" y="4881132"/>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7" name="Text Placeholder 2">
            <a:extLst>
              <a:ext uri="{FF2B5EF4-FFF2-40B4-BE49-F238E27FC236}">
                <a16:creationId xmlns:a16="http://schemas.microsoft.com/office/drawing/2014/main" id="{76FA8FD6-7B98-42C3-8F44-2772D86FB19A}"/>
              </a:ext>
            </a:extLst>
          </p:cNvPr>
          <p:cNvSpPr>
            <a:spLocks noGrp="1"/>
          </p:cNvSpPr>
          <p:nvPr>
            <p:ph type="body" sz="quarter" idx="14"/>
          </p:nvPr>
        </p:nvSpPr>
        <p:spPr>
          <a:xfrm>
            <a:off x="4628355" y="4881132"/>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8" name="Text Placeholder 2">
            <a:extLst>
              <a:ext uri="{FF2B5EF4-FFF2-40B4-BE49-F238E27FC236}">
                <a16:creationId xmlns:a16="http://schemas.microsoft.com/office/drawing/2014/main" id="{55EE9419-615A-4811-B555-8E082574828E}"/>
              </a:ext>
            </a:extLst>
          </p:cNvPr>
          <p:cNvSpPr>
            <a:spLocks noGrp="1"/>
          </p:cNvSpPr>
          <p:nvPr>
            <p:ph type="body" sz="quarter" idx="15"/>
          </p:nvPr>
        </p:nvSpPr>
        <p:spPr>
          <a:xfrm>
            <a:off x="7964505" y="4881132"/>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0282000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17CC3BB-F664-40C0-8BD9-2067FAA9FF96}"/>
              </a:ext>
            </a:extLst>
          </p:cNvPr>
          <p:cNvSpPr/>
          <p:nvPr userDrawn="1"/>
        </p:nvSpPr>
        <p:spPr>
          <a:xfrm>
            <a:off x="1856047" y="2870887"/>
            <a:ext cx="1807615" cy="1807615"/>
          </a:xfrm>
          <a:prstGeom prst="ellipse">
            <a:avLst/>
          </a:prstGeom>
          <a:solidFill>
            <a:schemeClr val="bg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2" name="Picture Placeholder 22">
            <a:extLst>
              <a:ext uri="{FF2B5EF4-FFF2-40B4-BE49-F238E27FC236}">
                <a16:creationId xmlns:a16="http://schemas.microsoft.com/office/drawing/2014/main" id="{2F9ABE5A-BBE4-484B-B71B-932B6629B5D2}"/>
              </a:ext>
            </a:extLst>
          </p:cNvPr>
          <p:cNvSpPr>
            <a:spLocks noGrp="1"/>
          </p:cNvSpPr>
          <p:nvPr>
            <p:ph type="pic" sz="quarter" idx="10"/>
          </p:nvPr>
        </p:nvSpPr>
        <p:spPr>
          <a:xfrm>
            <a:off x="2162159" y="3214002"/>
            <a:ext cx="1200166" cy="1194784"/>
          </a:xfrm>
          <a:prstGeom prst="rect">
            <a:avLst/>
          </a:prstGeom>
        </p:spPr>
        <p:txBody>
          <a:bodyPr/>
          <a:lstStyle>
            <a:lvl1pPr>
              <a:defRPr>
                <a:solidFill>
                  <a:schemeClr val="accent3"/>
                </a:solidFill>
              </a:defRPr>
            </a:lvl1pPr>
          </a:lstStyle>
          <a:p>
            <a:endParaRPr lang="en-US" dirty="0"/>
          </a:p>
        </p:txBody>
      </p:sp>
      <p:sp>
        <p:nvSpPr>
          <p:cNvPr id="23" name="Oval 22">
            <a:extLst>
              <a:ext uri="{FF2B5EF4-FFF2-40B4-BE49-F238E27FC236}">
                <a16:creationId xmlns:a16="http://schemas.microsoft.com/office/drawing/2014/main" id="{AB1BD815-BEA5-4850-89B8-07979A5EA21D}"/>
              </a:ext>
            </a:extLst>
          </p:cNvPr>
          <p:cNvSpPr/>
          <p:nvPr userDrawn="1"/>
        </p:nvSpPr>
        <p:spPr>
          <a:xfrm>
            <a:off x="8528342" y="2869604"/>
            <a:ext cx="1807615" cy="1807615"/>
          </a:xfrm>
          <a:prstGeom prst="ellipse">
            <a:avLst/>
          </a:prstGeom>
          <a:solidFill>
            <a:schemeClr val="bg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5" name="Picture Placeholder 22">
            <a:extLst>
              <a:ext uri="{FF2B5EF4-FFF2-40B4-BE49-F238E27FC236}">
                <a16:creationId xmlns:a16="http://schemas.microsoft.com/office/drawing/2014/main" id="{2EE0326F-14A9-48C0-8CC4-A821C13A5928}"/>
              </a:ext>
            </a:extLst>
          </p:cNvPr>
          <p:cNvSpPr>
            <a:spLocks noGrp="1"/>
          </p:cNvSpPr>
          <p:nvPr>
            <p:ph type="pic" sz="quarter" idx="11"/>
          </p:nvPr>
        </p:nvSpPr>
        <p:spPr>
          <a:xfrm>
            <a:off x="8834454" y="3212719"/>
            <a:ext cx="1200166" cy="1194784"/>
          </a:xfrm>
          <a:prstGeom prst="rect">
            <a:avLst/>
          </a:prstGeom>
        </p:spPr>
        <p:txBody>
          <a:bodyPr/>
          <a:lstStyle>
            <a:lvl1pPr>
              <a:defRPr>
                <a:solidFill>
                  <a:schemeClr val="accent3"/>
                </a:solidFill>
              </a:defRPr>
            </a:lvl1pPr>
          </a:lstStyle>
          <a:p>
            <a:endParaRPr lang="en-US" dirty="0"/>
          </a:p>
        </p:txBody>
      </p:sp>
      <p:sp>
        <p:nvSpPr>
          <p:cNvPr id="26" name="Oval 25">
            <a:extLst>
              <a:ext uri="{FF2B5EF4-FFF2-40B4-BE49-F238E27FC236}">
                <a16:creationId xmlns:a16="http://schemas.microsoft.com/office/drawing/2014/main" id="{90051FB8-85B3-4D2E-9070-078A457F086F}"/>
              </a:ext>
            </a:extLst>
          </p:cNvPr>
          <p:cNvSpPr/>
          <p:nvPr userDrawn="1"/>
        </p:nvSpPr>
        <p:spPr>
          <a:xfrm>
            <a:off x="5192192" y="2869604"/>
            <a:ext cx="1807615" cy="1807615"/>
          </a:xfrm>
          <a:prstGeom prst="ellipse">
            <a:avLst/>
          </a:prstGeom>
          <a:solidFill>
            <a:schemeClr val="bg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8" name="Picture Placeholder 22">
            <a:extLst>
              <a:ext uri="{FF2B5EF4-FFF2-40B4-BE49-F238E27FC236}">
                <a16:creationId xmlns:a16="http://schemas.microsoft.com/office/drawing/2014/main" id="{72329AC6-71DE-4C67-BF1C-F7C6B1B20D25}"/>
              </a:ext>
            </a:extLst>
          </p:cNvPr>
          <p:cNvSpPr>
            <a:spLocks noGrp="1"/>
          </p:cNvSpPr>
          <p:nvPr>
            <p:ph type="pic" sz="quarter" idx="12"/>
          </p:nvPr>
        </p:nvSpPr>
        <p:spPr>
          <a:xfrm>
            <a:off x="5498304" y="3212719"/>
            <a:ext cx="1200166" cy="1194784"/>
          </a:xfrm>
          <a:prstGeom prst="rect">
            <a:avLst/>
          </a:prstGeom>
        </p:spPr>
        <p:txBody>
          <a:bodyPr/>
          <a:lstStyle>
            <a:lvl1pPr>
              <a:defRPr>
                <a:solidFill>
                  <a:schemeClr val="accent3"/>
                </a:solidFill>
              </a:defRPr>
            </a:lvl1pPr>
          </a:lstStyle>
          <a:p>
            <a:endParaRPr lang="en-US" dirty="0"/>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6" name="Text Placeholder 2">
            <a:extLst>
              <a:ext uri="{FF2B5EF4-FFF2-40B4-BE49-F238E27FC236}">
                <a16:creationId xmlns:a16="http://schemas.microsoft.com/office/drawing/2014/main" id="{C9E46718-2230-46B4-A6DD-D3E4DBD1E5EA}"/>
              </a:ext>
            </a:extLst>
          </p:cNvPr>
          <p:cNvSpPr>
            <a:spLocks noGrp="1"/>
          </p:cNvSpPr>
          <p:nvPr>
            <p:ph type="body" sz="quarter" idx="13"/>
          </p:nvPr>
        </p:nvSpPr>
        <p:spPr>
          <a:xfrm>
            <a:off x="1292225" y="4881132"/>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7" name="Text Placeholder 2">
            <a:extLst>
              <a:ext uri="{FF2B5EF4-FFF2-40B4-BE49-F238E27FC236}">
                <a16:creationId xmlns:a16="http://schemas.microsoft.com/office/drawing/2014/main" id="{D1EA3439-0C34-44E0-9910-3E9D842AAF57}"/>
              </a:ext>
            </a:extLst>
          </p:cNvPr>
          <p:cNvSpPr>
            <a:spLocks noGrp="1"/>
          </p:cNvSpPr>
          <p:nvPr>
            <p:ph type="body" sz="quarter" idx="14"/>
          </p:nvPr>
        </p:nvSpPr>
        <p:spPr>
          <a:xfrm>
            <a:off x="4628355" y="4881132"/>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8" name="Text Placeholder 2">
            <a:extLst>
              <a:ext uri="{FF2B5EF4-FFF2-40B4-BE49-F238E27FC236}">
                <a16:creationId xmlns:a16="http://schemas.microsoft.com/office/drawing/2014/main" id="{397F95EF-FCB7-4911-9CA2-FAD830FB2784}"/>
              </a:ext>
            </a:extLst>
          </p:cNvPr>
          <p:cNvSpPr>
            <a:spLocks noGrp="1"/>
          </p:cNvSpPr>
          <p:nvPr>
            <p:ph type="body" sz="quarter" idx="15"/>
          </p:nvPr>
        </p:nvSpPr>
        <p:spPr>
          <a:xfrm>
            <a:off x="7964505" y="4881132"/>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226146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ntent Simple_4">
    <p:bg>
      <p:bgPr>
        <a:solidFill>
          <a:schemeClr val="accent4"/>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22674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chemeClr val="accent4"/>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17CC3BB-F664-40C0-8BD9-2067FAA9FF96}"/>
              </a:ext>
            </a:extLst>
          </p:cNvPr>
          <p:cNvSpPr/>
          <p:nvPr userDrawn="1"/>
        </p:nvSpPr>
        <p:spPr>
          <a:xfrm>
            <a:off x="1856047" y="2887216"/>
            <a:ext cx="1807615" cy="1807615"/>
          </a:xfrm>
          <a:prstGeom prst="ellipse">
            <a:avLst/>
          </a:prstGeom>
          <a:solidFill>
            <a:schemeClr val="bg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2" name="Picture Placeholder 22">
            <a:extLst>
              <a:ext uri="{FF2B5EF4-FFF2-40B4-BE49-F238E27FC236}">
                <a16:creationId xmlns:a16="http://schemas.microsoft.com/office/drawing/2014/main" id="{2F9ABE5A-BBE4-484B-B71B-932B6629B5D2}"/>
              </a:ext>
            </a:extLst>
          </p:cNvPr>
          <p:cNvSpPr>
            <a:spLocks noGrp="1"/>
          </p:cNvSpPr>
          <p:nvPr>
            <p:ph type="pic" sz="quarter" idx="10"/>
          </p:nvPr>
        </p:nvSpPr>
        <p:spPr>
          <a:xfrm>
            <a:off x="2162159" y="3230331"/>
            <a:ext cx="1200166" cy="1194784"/>
          </a:xfrm>
          <a:prstGeom prst="rect">
            <a:avLst/>
          </a:prstGeom>
        </p:spPr>
        <p:txBody>
          <a:bodyPr/>
          <a:lstStyle>
            <a:lvl1pPr>
              <a:defRPr>
                <a:solidFill>
                  <a:schemeClr val="accent3"/>
                </a:solidFill>
              </a:defRPr>
            </a:lvl1pPr>
          </a:lstStyle>
          <a:p>
            <a:endParaRPr lang="en-US" dirty="0"/>
          </a:p>
        </p:txBody>
      </p:sp>
      <p:sp>
        <p:nvSpPr>
          <p:cNvPr id="23" name="Oval 22">
            <a:extLst>
              <a:ext uri="{FF2B5EF4-FFF2-40B4-BE49-F238E27FC236}">
                <a16:creationId xmlns:a16="http://schemas.microsoft.com/office/drawing/2014/main" id="{AB1BD815-BEA5-4850-89B8-07979A5EA21D}"/>
              </a:ext>
            </a:extLst>
          </p:cNvPr>
          <p:cNvSpPr/>
          <p:nvPr userDrawn="1"/>
        </p:nvSpPr>
        <p:spPr>
          <a:xfrm>
            <a:off x="8528342" y="2885933"/>
            <a:ext cx="1807615" cy="1807615"/>
          </a:xfrm>
          <a:prstGeom prst="ellipse">
            <a:avLst/>
          </a:prstGeom>
          <a:solidFill>
            <a:schemeClr val="bg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5" name="Picture Placeholder 22">
            <a:extLst>
              <a:ext uri="{FF2B5EF4-FFF2-40B4-BE49-F238E27FC236}">
                <a16:creationId xmlns:a16="http://schemas.microsoft.com/office/drawing/2014/main" id="{2EE0326F-14A9-48C0-8CC4-A821C13A5928}"/>
              </a:ext>
            </a:extLst>
          </p:cNvPr>
          <p:cNvSpPr>
            <a:spLocks noGrp="1"/>
          </p:cNvSpPr>
          <p:nvPr>
            <p:ph type="pic" sz="quarter" idx="11"/>
          </p:nvPr>
        </p:nvSpPr>
        <p:spPr>
          <a:xfrm>
            <a:off x="8834454" y="3229048"/>
            <a:ext cx="1200166" cy="1194784"/>
          </a:xfrm>
          <a:prstGeom prst="rect">
            <a:avLst/>
          </a:prstGeom>
        </p:spPr>
        <p:txBody>
          <a:bodyPr/>
          <a:lstStyle>
            <a:lvl1pPr>
              <a:defRPr>
                <a:solidFill>
                  <a:schemeClr val="accent3"/>
                </a:solidFill>
              </a:defRPr>
            </a:lvl1pPr>
          </a:lstStyle>
          <a:p>
            <a:endParaRPr lang="en-US" dirty="0"/>
          </a:p>
        </p:txBody>
      </p:sp>
      <p:sp>
        <p:nvSpPr>
          <p:cNvPr id="26" name="Oval 25">
            <a:extLst>
              <a:ext uri="{FF2B5EF4-FFF2-40B4-BE49-F238E27FC236}">
                <a16:creationId xmlns:a16="http://schemas.microsoft.com/office/drawing/2014/main" id="{90051FB8-85B3-4D2E-9070-078A457F086F}"/>
              </a:ext>
            </a:extLst>
          </p:cNvPr>
          <p:cNvSpPr/>
          <p:nvPr userDrawn="1"/>
        </p:nvSpPr>
        <p:spPr>
          <a:xfrm>
            <a:off x="5192192" y="2885933"/>
            <a:ext cx="1807615" cy="1807615"/>
          </a:xfrm>
          <a:prstGeom prst="ellipse">
            <a:avLst/>
          </a:prstGeom>
          <a:solidFill>
            <a:schemeClr val="bg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8" name="Picture Placeholder 22">
            <a:extLst>
              <a:ext uri="{FF2B5EF4-FFF2-40B4-BE49-F238E27FC236}">
                <a16:creationId xmlns:a16="http://schemas.microsoft.com/office/drawing/2014/main" id="{72329AC6-71DE-4C67-BF1C-F7C6B1B20D25}"/>
              </a:ext>
            </a:extLst>
          </p:cNvPr>
          <p:cNvSpPr>
            <a:spLocks noGrp="1"/>
          </p:cNvSpPr>
          <p:nvPr>
            <p:ph type="pic" sz="quarter" idx="12"/>
          </p:nvPr>
        </p:nvSpPr>
        <p:spPr>
          <a:xfrm>
            <a:off x="5498304" y="3229048"/>
            <a:ext cx="1200166" cy="1194784"/>
          </a:xfrm>
          <a:prstGeom prst="rect">
            <a:avLst/>
          </a:prstGeom>
        </p:spPr>
        <p:txBody>
          <a:bodyPr/>
          <a:lstStyle>
            <a:lvl1pPr>
              <a:defRPr>
                <a:solidFill>
                  <a:schemeClr val="accent3"/>
                </a:solidFill>
              </a:defRPr>
            </a:lvl1pPr>
          </a:lstStyle>
          <a:p>
            <a:endParaRPr lang="en-US" dirty="0"/>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6" name="Text Placeholder 2">
            <a:extLst>
              <a:ext uri="{FF2B5EF4-FFF2-40B4-BE49-F238E27FC236}">
                <a16:creationId xmlns:a16="http://schemas.microsoft.com/office/drawing/2014/main" id="{63C69BE7-17DF-423D-9E5D-5B78655E325D}"/>
              </a:ext>
            </a:extLst>
          </p:cNvPr>
          <p:cNvSpPr>
            <a:spLocks noGrp="1"/>
          </p:cNvSpPr>
          <p:nvPr>
            <p:ph type="body" sz="quarter" idx="13"/>
          </p:nvPr>
        </p:nvSpPr>
        <p:spPr>
          <a:xfrm>
            <a:off x="1292225" y="4897461"/>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7" name="Text Placeholder 2">
            <a:extLst>
              <a:ext uri="{FF2B5EF4-FFF2-40B4-BE49-F238E27FC236}">
                <a16:creationId xmlns:a16="http://schemas.microsoft.com/office/drawing/2014/main" id="{E09523E8-0826-45F9-BB2A-752967B18D2D}"/>
              </a:ext>
            </a:extLst>
          </p:cNvPr>
          <p:cNvSpPr>
            <a:spLocks noGrp="1"/>
          </p:cNvSpPr>
          <p:nvPr>
            <p:ph type="body" sz="quarter" idx="14"/>
          </p:nvPr>
        </p:nvSpPr>
        <p:spPr>
          <a:xfrm>
            <a:off x="4628355" y="4897461"/>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8" name="Text Placeholder 2">
            <a:extLst>
              <a:ext uri="{FF2B5EF4-FFF2-40B4-BE49-F238E27FC236}">
                <a16:creationId xmlns:a16="http://schemas.microsoft.com/office/drawing/2014/main" id="{649D82CB-3A61-4BB2-891B-AA6D8647607C}"/>
              </a:ext>
            </a:extLst>
          </p:cNvPr>
          <p:cNvSpPr>
            <a:spLocks noGrp="1"/>
          </p:cNvSpPr>
          <p:nvPr>
            <p:ph type="body" sz="quarter" idx="15"/>
          </p:nvPr>
        </p:nvSpPr>
        <p:spPr>
          <a:xfrm>
            <a:off x="7964505" y="4897461"/>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4794377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3CFA03B-F22F-4302-8482-01AFB48B1000}"/>
              </a:ext>
            </a:extLst>
          </p:cNvPr>
          <p:cNvSpPr/>
          <p:nvPr userDrawn="1"/>
        </p:nvSpPr>
        <p:spPr>
          <a:xfrm>
            <a:off x="714375" y="2927666"/>
            <a:ext cx="2895600" cy="2895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F1FA9F-5CBC-4CFE-9A08-C4027B86228F}"/>
              </a:ext>
            </a:extLst>
          </p:cNvPr>
          <p:cNvSpPr>
            <a:spLocks noGrp="1"/>
          </p:cNvSpPr>
          <p:nvPr>
            <p:ph sz="quarter" idx="10"/>
          </p:nvPr>
        </p:nvSpPr>
        <p:spPr>
          <a:xfrm>
            <a:off x="1076325" y="3298368"/>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6" name="Oval 15">
            <a:extLst>
              <a:ext uri="{FF2B5EF4-FFF2-40B4-BE49-F238E27FC236}">
                <a16:creationId xmlns:a16="http://schemas.microsoft.com/office/drawing/2014/main" id="{81BA2583-33C7-4874-BF7A-BB9C060BF8B4}"/>
              </a:ext>
            </a:extLst>
          </p:cNvPr>
          <p:cNvSpPr/>
          <p:nvPr userDrawn="1"/>
        </p:nvSpPr>
        <p:spPr>
          <a:xfrm>
            <a:off x="8582027" y="2927666"/>
            <a:ext cx="2895600" cy="2895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87A1935-B9C5-47D6-9645-34AA9E65BE48}"/>
              </a:ext>
            </a:extLst>
          </p:cNvPr>
          <p:cNvSpPr>
            <a:spLocks noGrp="1"/>
          </p:cNvSpPr>
          <p:nvPr>
            <p:ph sz="quarter" idx="11"/>
          </p:nvPr>
        </p:nvSpPr>
        <p:spPr>
          <a:xfrm>
            <a:off x="8943977" y="3298368"/>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8" name="Oval 17">
            <a:extLst>
              <a:ext uri="{FF2B5EF4-FFF2-40B4-BE49-F238E27FC236}">
                <a16:creationId xmlns:a16="http://schemas.microsoft.com/office/drawing/2014/main" id="{B35385BE-7140-4512-805A-6401136C7798}"/>
              </a:ext>
            </a:extLst>
          </p:cNvPr>
          <p:cNvSpPr/>
          <p:nvPr userDrawn="1"/>
        </p:nvSpPr>
        <p:spPr>
          <a:xfrm>
            <a:off x="4648201" y="2927666"/>
            <a:ext cx="2895600" cy="2895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6D6C892-3633-4440-9FAD-5143E168EB78}"/>
              </a:ext>
            </a:extLst>
          </p:cNvPr>
          <p:cNvSpPr>
            <a:spLocks noGrp="1"/>
          </p:cNvSpPr>
          <p:nvPr>
            <p:ph sz="quarter" idx="12"/>
          </p:nvPr>
        </p:nvSpPr>
        <p:spPr>
          <a:xfrm>
            <a:off x="5010151" y="3298368"/>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26522512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3CFA03B-F22F-4302-8482-01AFB48B1000}"/>
              </a:ext>
            </a:extLst>
          </p:cNvPr>
          <p:cNvSpPr/>
          <p:nvPr userDrawn="1"/>
        </p:nvSpPr>
        <p:spPr>
          <a:xfrm>
            <a:off x="714375" y="2927666"/>
            <a:ext cx="2895600" cy="289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EF1FA9F-5CBC-4CFE-9A08-C4027B86228F}"/>
              </a:ext>
            </a:extLst>
          </p:cNvPr>
          <p:cNvSpPr>
            <a:spLocks noGrp="1"/>
          </p:cNvSpPr>
          <p:nvPr>
            <p:ph sz="quarter" idx="10"/>
          </p:nvPr>
        </p:nvSpPr>
        <p:spPr>
          <a:xfrm>
            <a:off x="1076325" y="3298368"/>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6" name="Oval 15">
            <a:extLst>
              <a:ext uri="{FF2B5EF4-FFF2-40B4-BE49-F238E27FC236}">
                <a16:creationId xmlns:a16="http://schemas.microsoft.com/office/drawing/2014/main" id="{81BA2583-33C7-4874-BF7A-BB9C060BF8B4}"/>
              </a:ext>
            </a:extLst>
          </p:cNvPr>
          <p:cNvSpPr/>
          <p:nvPr userDrawn="1"/>
        </p:nvSpPr>
        <p:spPr>
          <a:xfrm>
            <a:off x="8582027" y="2927666"/>
            <a:ext cx="2895600" cy="289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87A1935-B9C5-47D6-9645-34AA9E65BE48}"/>
              </a:ext>
            </a:extLst>
          </p:cNvPr>
          <p:cNvSpPr>
            <a:spLocks noGrp="1"/>
          </p:cNvSpPr>
          <p:nvPr>
            <p:ph sz="quarter" idx="11"/>
          </p:nvPr>
        </p:nvSpPr>
        <p:spPr>
          <a:xfrm>
            <a:off x="8943977" y="3298368"/>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8" name="Oval 17">
            <a:extLst>
              <a:ext uri="{FF2B5EF4-FFF2-40B4-BE49-F238E27FC236}">
                <a16:creationId xmlns:a16="http://schemas.microsoft.com/office/drawing/2014/main" id="{B35385BE-7140-4512-805A-6401136C7798}"/>
              </a:ext>
            </a:extLst>
          </p:cNvPr>
          <p:cNvSpPr/>
          <p:nvPr userDrawn="1"/>
        </p:nvSpPr>
        <p:spPr>
          <a:xfrm>
            <a:off x="4648201" y="2927666"/>
            <a:ext cx="2895600" cy="289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6D6C892-3633-4440-9FAD-5143E168EB78}"/>
              </a:ext>
            </a:extLst>
          </p:cNvPr>
          <p:cNvSpPr>
            <a:spLocks noGrp="1"/>
          </p:cNvSpPr>
          <p:nvPr>
            <p:ph sz="quarter" idx="12"/>
          </p:nvPr>
        </p:nvSpPr>
        <p:spPr>
          <a:xfrm>
            <a:off x="5010151" y="3298368"/>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264529040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3CFA03B-F22F-4302-8482-01AFB48B1000}"/>
              </a:ext>
            </a:extLst>
          </p:cNvPr>
          <p:cNvSpPr/>
          <p:nvPr userDrawn="1"/>
        </p:nvSpPr>
        <p:spPr>
          <a:xfrm>
            <a:off x="714375" y="2927666"/>
            <a:ext cx="2895600" cy="289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accent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EF1FA9F-5CBC-4CFE-9A08-C4027B86228F}"/>
              </a:ext>
            </a:extLst>
          </p:cNvPr>
          <p:cNvSpPr>
            <a:spLocks noGrp="1"/>
          </p:cNvSpPr>
          <p:nvPr>
            <p:ph sz="quarter" idx="10"/>
          </p:nvPr>
        </p:nvSpPr>
        <p:spPr>
          <a:xfrm>
            <a:off x="1076325" y="3298368"/>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6" name="Oval 15">
            <a:extLst>
              <a:ext uri="{FF2B5EF4-FFF2-40B4-BE49-F238E27FC236}">
                <a16:creationId xmlns:a16="http://schemas.microsoft.com/office/drawing/2014/main" id="{81BA2583-33C7-4874-BF7A-BB9C060BF8B4}"/>
              </a:ext>
            </a:extLst>
          </p:cNvPr>
          <p:cNvSpPr/>
          <p:nvPr userDrawn="1"/>
        </p:nvSpPr>
        <p:spPr>
          <a:xfrm>
            <a:off x="8582027" y="2927666"/>
            <a:ext cx="2895600" cy="289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87A1935-B9C5-47D6-9645-34AA9E65BE48}"/>
              </a:ext>
            </a:extLst>
          </p:cNvPr>
          <p:cNvSpPr>
            <a:spLocks noGrp="1"/>
          </p:cNvSpPr>
          <p:nvPr>
            <p:ph sz="quarter" idx="11"/>
          </p:nvPr>
        </p:nvSpPr>
        <p:spPr>
          <a:xfrm>
            <a:off x="8943977" y="3298368"/>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8" name="Oval 17">
            <a:extLst>
              <a:ext uri="{FF2B5EF4-FFF2-40B4-BE49-F238E27FC236}">
                <a16:creationId xmlns:a16="http://schemas.microsoft.com/office/drawing/2014/main" id="{B35385BE-7140-4512-805A-6401136C7798}"/>
              </a:ext>
            </a:extLst>
          </p:cNvPr>
          <p:cNvSpPr/>
          <p:nvPr userDrawn="1"/>
        </p:nvSpPr>
        <p:spPr>
          <a:xfrm>
            <a:off x="4648201" y="2927666"/>
            <a:ext cx="2895600" cy="289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6D6C892-3633-4440-9FAD-5143E168EB78}"/>
              </a:ext>
            </a:extLst>
          </p:cNvPr>
          <p:cNvSpPr>
            <a:spLocks noGrp="1"/>
          </p:cNvSpPr>
          <p:nvPr>
            <p:ph sz="quarter" idx="12"/>
          </p:nvPr>
        </p:nvSpPr>
        <p:spPr>
          <a:xfrm>
            <a:off x="5010151" y="3298368"/>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34645442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3CFA03B-F22F-4302-8482-01AFB48B1000}"/>
              </a:ext>
            </a:extLst>
          </p:cNvPr>
          <p:cNvSpPr/>
          <p:nvPr userDrawn="1"/>
        </p:nvSpPr>
        <p:spPr>
          <a:xfrm>
            <a:off x="714375" y="2927666"/>
            <a:ext cx="2895600" cy="2895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EF1FA9F-5CBC-4CFE-9A08-C4027B86228F}"/>
              </a:ext>
            </a:extLst>
          </p:cNvPr>
          <p:cNvSpPr>
            <a:spLocks noGrp="1"/>
          </p:cNvSpPr>
          <p:nvPr>
            <p:ph sz="quarter" idx="10"/>
          </p:nvPr>
        </p:nvSpPr>
        <p:spPr>
          <a:xfrm>
            <a:off x="1076325" y="3298368"/>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6" name="Oval 15">
            <a:extLst>
              <a:ext uri="{FF2B5EF4-FFF2-40B4-BE49-F238E27FC236}">
                <a16:creationId xmlns:a16="http://schemas.microsoft.com/office/drawing/2014/main" id="{81BA2583-33C7-4874-BF7A-BB9C060BF8B4}"/>
              </a:ext>
            </a:extLst>
          </p:cNvPr>
          <p:cNvSpPr/>
          <p:nvPr userDrawn="1"/>
        </p:nvSpPr>
        <p:spPr>
          <a:xfrm>
            <a:off x="8582027" y="2927666"/>
            <a:ext cx="2895600" cy="2895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87A1935-B9C5-47D6-9645-34AA9E65BE48}"/>
              </a:ext>
            </a:extLst>
          </p:cNvPr>
          <p:cNvSpPr>
            <a:spLocks noGrp="1"/>
          </p:cNvSpPr>
          <p:nvPr>
            <p:ph sz="quarter" idx="11"/>
          </p:nvPr>
        </p:nvSpPr>
        <p:spPr>
          <a:xfrm>
            <a:off x="8943977" y="3298368"/>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8" name="Oval 17">
            <a:extLst>
              <a:ext uri="{FF2B5EF4-FFF2-40B4-BE49-F238E27FC236}">
                <a16:creationId xmlns:a16="http://schemas.microsoft.com/office/drawing/2014/main" id="{B35385BE-7140-4512-805A-6401136C7798}"/>
              </a:ext>
            </a:extLst>
          </p:cNvPr>
          <p:cNvSpPr/>
          <p:nvPr userDrawn="1"/>
        </p:nvSpPr>
        <p:spPr>
          <a:xfrm>
            <a:off x="4648201" y="2927666"/>
            <a:ext cx="2895600" cy="2895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6D6C892-3633-4440-9FAD-5143E168EB78}"/>
              </a:ext>
            </a:extLst>
          </p:cNvPr>
          <p:cNvSpPr>
            <a:spLocks noGrp="1"/>
          </p:cNvSpPr>
          <p:nvPr>
            <p:ph sz="quarter" idx="12"/>
          </p:nvPr>
        </p:nvSpPr>
        <p:spPr>
          <a:xfrm>
            <a:off x="5010151" y="3298368"/>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7856007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3CFA03B-F22F-4302-8482-01AFB48B1000}"/>
              </a:ext>
            </a:extLst>
          </p:cNvPr>
          <p:cNvSpPr/>
          <p:nvPr userDrawn="1"/>
        </p:nvSpPr>
        <p:spPr>
          <a:xfrm>
            <a:off x="714375" y="2927666"/>
            <a:ext cx="2604565" cy="2604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EF1FA9F-5CBC-4CFE-9A08-C4027B86228F}"/>
              </a:ext>
            </a:extLst>
          </p:cNvPr>
          <p:cNvSpPr>
            <a:spLocks noGrp="1"/>
          </p:cNvSpPr>
          <p:nvPr>
            <p:ph sz="quarter" idx="10"/>
          </p:nvPr>
        </p:nvSpPr>
        <p:spPr>
          <a:xfrm>
            <a:off x="1031377" y="329836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6" name="Oval 15">
            <a:extLst>
              <a:ext uri="{FF2B5EF4-FFF2-40B4-BE49-F238E27FC236}">
                <a16:creationId xmlns:a16="http://schemas.microsoft.com/office/drawing/2014/main" id="{81BA2583-33C7-4874-BF7A-BB9C060BF8B4}"/>
              </a:ext>
            </a:extLst>
          </p:cNvPr>
          <p:cNvSpPr/>
          <p:nvPr userDrawn="1"/>
        </p:nvSpPr>
        <p:spPr>
          <a:xfrm>
            <a:off x="6141871" y="2927666"/>
            <a:ext cx="2604565" cy="2604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87A1935-B9C5-47D6-9645-34AA9E65BE48}"/>
              </a:ext>
            </a:extLst>
          </p:cNvPr>
          <p:cNvSpPr>
            <a:spLocks noGrp="1"/>
          </p:cNvSpPr>
          <p:nvPr>
            <p:ph sz="quarter" idx="11"/>
          </p:nvPr>
        </p:nvSpPr>
        <p:spPr>
          <a:xfrm>
            <a:off x="6458873" y="329836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8" name="Oval 17">
            <a:extLst>
              <a:ext uri="{FF2B5EF4-FFF2-40B4-BE49-F238E27FC236}">
                <a16:creationId xmlns:a16="http://schemas.microsoft.com/office/drawing/2014/main" id="{B35385BE-7140-4512-805A-6401136C7798}"/>
              </a:ext>
            </a:extLst>
          </p:cNvPr>
          <p:cNvSpPr/>
          <p:nvPr userDrawn="1"/>
        </p:nvSpPr>
        <p:spPr>
          <a:xfrm>
            <a:off x="3428123" y="2927666"/>
            <a:ext cx="2604565" cy="2604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6D6C892-3633-4440-9FAD-5143E168EB78}"/>
              </a:ext>
            </a:extLst>
          </p:cNvPr>
          <p:cNvSpPr>
            <a:spLocks noGrp="1"/>
          </p:cNvSpPr>
          <p:nvPr>
            <p:ph sz="quarter" idx="12"/>
          </p:nvPr>
        </p:nvSpPr>
        <p:spPr>
          <a:xfrm>
            <a:off x="3740941" y="329836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4" name="Oval 13">
            <a:extLst>
              <a:ext uri="{FF2B5EF4-FFF2-40B4-BE49-F238E27FC236}">
                <a16:creationId xmlns:a16="http://schemas.microsoft.com/office/drawing/2014/main" id="{D926413B-D7D5-4D8A-B3A1-F1ED501A1426}"/>
              </a:ext>
            </a:extLst>
          </p:cNvPr>
          <p:cNvSpPr/>
          <p:nvPr userDrawn="1"/>
        </p:nvSpPr>
        <p:spPr>
          <a:xfrm>
            <a:off x="8855620" y="2927666"/>
            <a:ext cx="2604565" cy="2604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3BE848EA-D7B1-48A2-88D3-7EDDAE7E083F}"/>
              </a:ext>
            </a:extLst>
          </p:cNvPr>
          <p:cNvSpPr>
            <a:spLocks noGrp="1"/>
          </p:cNvSpPr>
          <p:nvPr>
            <p:ph sz="quarter" idx="13"/>
          </p:nvPr>
        </p:nvSpPr>
        <p:spPr>
          <a:xfrm>
            <a:off x="9190064" y="3298367"/>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352125284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3CFA03B-F22F-4302-8482-01AFB48B1000}"/>
              </a:ext>
            </a:extLst>
          </p:cNvPr>
          <p:cNvSpPr/>
          <p:nvPr userDrawn="1"/>
        </p:nvSpPr>
        <p:spPr>
          <a:xfrm>
            <a:off x="714375" y="2927666"/>
            <a:ext cx="2604565" cy="260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EF1FA9F-5CBC-4CFE-9A08-C4027B86228F}"/>
              </a:ext>
            </a:extLst>
          </p:cNvPr>
          <p:cNvSpPr>
            <a:spLocks noGrp="1"/>
          </p:cNvSpPr>
          <p:nvPr>
            <p:ph sz="quarter" idx="10"/>
          </p:nvPr>
        </p:nvSpPr>
        <p:spPr>
          <a:xfrm>
            <a:off x="1031377" y="329836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6" name="Oval 15">
            <a:extLst>
              <a:ext uri="{FF2B5EF4-FFF2-40B4-BE49-F238E27FC236}">
                <a16:creationId xmlns:a16="http://schemas.microsoft.com/office/drawing/2014/main" id="{81BA2583-33C7-4874-BF7A-BB9C060BF8B4}"/>
              </a:ext>
            </a:extLst>
          </p:cNvPr>
          <p:cNvSpPr/>
          <p:nvPr userDrawn="1"/>
        </p:nvSpPr>
        <p:spPr>
          <a:xfrm>
            <a:off x="6141871" y="2927666"/>
            <a:ext cx="2604565" cy="260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87A1935-B9C5-47D6-9645-34AA9E65BE48}"/>
              </a:ext>
            </a:extLst>
          </p:cNvPr>
          <p:cNvSpPr>
            <a:spLocks noGrp="1"/>
          </p:cNvSpPr>
          <p:nvPr>
            <p:ph sz="quarter" idx="11"/>
          </p:nvPr>
        </p:nvSpPr>
        <p:spPr>
          <a:xfrm>
            <a:off x="6458873" y="329836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8" name="Oval 17">
            <a:extLst>
              <a:ext uri="{FF2B5EF4-FFF2-40B4-BE49-F238E27FC236}">
                <a16:creationId xmlns:a16="http://schemas.microsoft.com/office/drawing/2014/main" id="{B35385BE-7140-4512-805A-6401136C7798}"/>
              </a:ext>
            </a:extLst>
          </p:cNvPr>
          <p:cNvSpPr/>
          <p:nvPr userDrawn="1"/>
        </p:nvSpPr>
        <p:spPr>
          <a:xfrm>
            <a:off x="3428123" y="2927666"/>
            <a:ext cx="2604565" cy="260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6D6C892-3633-4440-9FAD-5143E168EB78}"/>
              </a:ext>
            </a:extLst>
          </p:cNvPr>
          <p:cNvSpPr>
            <a:spLocks noGrp="1"/>
          </p:cNvSpPr>
          <p:nvPr>
            <p:ph sz="quarter" idx="12"/>
          </p:nvPr>
        </p:nvSpPr>
        <p:spPr>
          <a:xfrm>
            <a:off x="3740941" y="329836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4" name="Oval 13">
            <a:extLst>
              <a:ext uri="{FF2B5EF4-FFF2-40B4-BE49-F238E27FC236}">
                <a16:creationId xmlns:a16="http://schemas.microsoft.com/office/drawing/2014/main" id="{D926413B-D7D5-4D8A-B3A1-F1ED501A1426}"/>
              </a:ext>
            </a:extLst>
          </p:cNvPr>
          <p:cNvSpPr/>
          <p:nvPr userDrawn="1"/>
        </p:nvSpPr>
        <p:spPr>
          <a:xfrm>
            <a:off x="8855620" y="2927666"/>
            <a:ext cx="2604565" cy="260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3BE848EA-D7B1-48A2-88D3-7EDDAE7E083F}"/>
              </a:ext>
            </a:extLst>
          </p:cNvPr>
          <p:cNvSpPr>
            <a:spLocks noGrp="1"/>
          </p:cNvSpPr>
          <p:nvPr>
            <p:ph sz="quarter" idx="13"/>
          </p:nvPr>
        </p:nvSpPr>
        <p:spPr>
          <a:xfrm>
            <a:off x="9190064" y="3298367"/>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267735033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5_Picture with Capti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3CFA03B-F22F-4302-8482-01AFB48B1000}"/>
              </a:ext>
            </a:extLst>
          </p:cNvPr>
          <p:cNvSpPr/>
          <p:nvPr userDrawn="1"/>
        </p:nvSpPr>
        <p:spPr>
          <a:xfrm>
            <a:off x="714375" y="2927666"/>
            <a:ext cx="2604565" cy="26045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accent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EF1FA9F-5CBC-4CFE-9A08-C4027B86228F}"/>
              </a:ext>
            </a:extLst>
          </p:cNvPr>
          <p:cNvSpPr>
            <a:spLocks noGrp="1"/>
          </p:cNvSpPr>
          <p:nvPr>
            <p:ph sz="quarter" idx="10"/>
          </p:nvPr>
        </p:nvSpPr>
        <p:spPr>
          <a:xfrm>
            <a:off x="1031377" y="329836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6" name="Oval 15">
            <a:extLst>
              <a:ext uri="{FF2B5EF4-FFF2-40B4-BE49-F238E27FC236}">
                <a16:creationId xmlns:a16="http://schemas.microsoft.com/office/drawing/2014/main" id="{81BA2583-33C7-4874-BF7A-BB9C060BF8B4}"/>
              </a:ext>
            </a:extLst>
          </p:cNvPr>
          <p:cNvSpPr/>
          <p:nvPr userDrawn="1"/>
        </p:nvSpPr>
        <p:spPr>
          <a:xfrm>
            <a:off x="6141871" y="2927666"/>
            <a:ext cx="2604565" cy="26045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87A1935-B9C5-47D6-9645-34AA9E65BE48}"/>
              </a:ext>
            </a:extLst>
          </p:cNvPr>
          <p:cNvSpPr>
            <a:spLocks noGrp="1"/>
          </p:cNvSpPr>
          <p:nvPr>
            <p:ph sz="quarter" idx="11"/>
          </p:nvPr>
        </p:nvSpPr>
        <p:spPr>
          <a:xfrm>
            <a:off x="6458873" y="329836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8" name="Oval 17">
            <a:extLst>
              <a:ext uri="{FF2B5EF4-FFF2-40B4-BE49-F238E27FC236}">
                <a16:creationId xmlns:a16="http://schemas.microsoft.com/office/drawing/2014/main" id="{B35385BE-7140-4512-805A-6401136C7798}"/>
              </a:ext>
            </a:extLst>
          </p:cNvPr>
          <p:cNvSpPr/>
          <p:nvPr userDrawn="1"/>
        </p:nvSpPr>
        <p:spPr>
          <a:xfrm>
            <a:off x="3428123" y="2927666"/>
            <a:ext cx="2604565" cy="26045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6D6C892-3633-4440-9FAD-5143E168EB78}"/>
              </a:ext>
            </a:extLst>
          </p:cNvPr>
          <p:cNvSpPr>
            <a:spLocks noGrp="1"/>
          </p:cNvSpPr>
          <p:nvPr>
            <p:ph sz="quarter" idx="12"/>
          </p:nvPr>
        </p:nvSpPr>
        <p:spPr>
          <a:xfrm>
            <a:off x="3740941" y="329836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4" name="Oval 13">
            <a:extLst>
              <a:ext uri="{FF2B5EF4-FFF2-40B4-BE49-F238E27FC236}">
                <a16:creationId xmlns:a16="http://schemas.microsoft.com/office/drawing/2014/main" id="{D926413B-D7D5-4D8A-B3A1-F1ED501A1426}"/>
              </a:ext>
            </a:extLst>
          </p:cNvPr>
          <p:cNvSpPr/>
          <p:nvPr userDrawn="1"/>
        </p:nvSpPr>
        <p:spPr>
          <a:xfrm>
            <a:off x="8855620" y="2927666"/>
            <a:ext cx="2604565" cy="26045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3BE848EA-D7B1-48A2-88D3-7EDDAE7E083F}"/>
              </a:ext>
            </a:extLst>
          </p:cNvPr>
          <p:cNvSpPr>
            <a:spLocks noGrp="1"/>
          </p:cNvSpPr>
          <p:nvPr>
            <p:ph sz="quarter" idx="13"/>
          </p:nvPr>
        </p:nvSpPr>
        <p:spPr>
          <a:xfrm>
            <a:off x="9190064" y="3298367"/>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95839948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3CFA03B-F22F-4302-8482-01AFB48B1000}"/>
              </a:ext>
            </a:extLst>
          </p:cNvPr>
          <p:cNvSpPr/>
          <p:nvPr userDrawn="1"/>
        </p:nvSpPr>
        <p:spPr>
          <a:xfrm>
            <a:off x="714375" y="2927666"/>
            <a:ext cx="2604565" cy="26045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p:txBody>
          <a:bodyPr/>
          <a:lstStyle>
            <a:lvl1pPr>
              <a:defRPr>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EF1FA9F-5CBC-4CFE-9A08-C4027B86228F}"/>
              </a:ext>
            </a:extLst>
          </p:cNvPr>
          <p:cNvSpPr>
            <a:spLocks noGrp="1"/>
          </p:cNvSpPr>
          <p:nvPr>
            <p:ph sz="quarter" idx="10"/>
          </p:nvPr>
        </p:nvSpPr>
        <p:spPr>
          <a:xfrm>
            <a:off x="1031377" y="329836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6" name="Oval 15">
            <a:extLst>
              <a:ext uri="{FF2B5EF4-FFF2-40B4-BE49-F238E27FC236}">
                <a16:creationId xmlns:a16="http://schemas.microsoft.com/office/drawing/2014/main" id="{81BA2583-33C7-4874-BF7A-BB9C060BF8B4}"/>
              </a:ext>
            </a:extLst>
          </p:cNvPr>
          <p:cNvSpPr/>
          <p:nvPr userDrawn="1"/>
        </p:nvSpPr>
        <p:spPr>
          <a:xfrm>
            <a:off x="6141871" y="2927666"/>
            <a:ext cx="2604565" cy="26045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87A1935-B9C5-47D6-9645-34AA9E65BE48}"/>
              </a:ext>
            </a:extLst>
          </p:cNvPr>
          <p:cNvSpPr>
            <a:spLocks noGrp="1"/>
          </p:cNvSpPr>
          <p:nvPr>
            <p:ph sz="quarter" idx="11"/>
          </p:nvPr>
        </p:nvSpPr>
        <p:spPr>
          <a:xfrm>
            <a:off x="6458873" y="329836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8" name="Oval 17">
            <a:extLst>
              <a:ext uri="{FF2B5EF4-FFF2-40B4-BE49-F238E27FC236}">
                <a16:creationId xmlns:a16="http://schemas.microsoft.com/office/drawing/2014/main" id="{B35385BE-7140-4512-805A-6401136C7798}"/>
              </a:ext>
            </a:extLst>
          </p:cNvPr>
          <p:cNvSpPr/>
          <p:nvPr userDrawn="1"/>
        </p:nvSpPr>
        <p:spPr>
          <a:xfrm>
            <a:off x="3428123" y="2927666"/>
            <a:ext cx="2604565" cy="26045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6D6C892-3633-4440-9FAD-5143E168EB78}"/>
              </a:ext>
            </a:extLst>
          </p:cNvPr>
          <p:cNvSpPr>
            <a:spLocks noGrp="1"/>
          </p:cNvSpPr>
          <p:nvPr>
            <p:ph sz="quarter" idx="12"/>
          </p:nvPr>
        </p:nvSpPr>
        <p:spPr>
          <a:xfrm>
            <a:off x="3740941" y="329836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4" name="Oval 13">
            <a:extLst>
              <a:ext uri="{FF2B5EF4-FFF2-40B4-BE49-F238E27FC236}">
                <a16:creationId xmlns:a16="http://schemas.microsoft.com/office/drawing/2014/main" id="{D926413B-D7D5-4D8A-B3A1-F1ED501A1426}"/>
              </a:ext>
            </a:extLst>
          </p:cNvPr>
          <p:cNvSpPr/>
          <p:nvPr userDrawn="1"/>
        </p:nvSpPr>
        <p:spPr>
          <a:xfrm>
            <a:off x="8855620" y="2927666"/>
            <a:ext cx="2604565" cy="26045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3BE848EA-D7B1-48A2-88D3-7EDDAE7E083F}"/>
              </a:ext>
            </a:extLst>
          </p:cNvPr>
          <p:cNvSpPr>
            <a:spLocks noGrp="1"/>
          </p:cNvSpPr>
          <p:nvPr>
            <p:ph sz="quarter" idx="13"/>
          </p:nvPr>
        </p:nvSpPr>
        <p:spPr>
          <a:xfrm>
            <a:off x="9190064" y="3298367"/>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16983594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1 Content Simple">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264659"/>
            <a:ext cx="10515600" cy="1056142"/>
          </a:xfrm>
        </p:spPr>
        <p:txBody>
          <a:bodyPr/>
          <a:lstStyle>
            <a:lvl1pPr>
              <a:defRPr>
                <a:solidFill>
                  <a:schemeClr val="accent1"/>
                </a:solidFill>
              </a:defRPr>
            </a:lvl1pPr>
          </a:lstStyle>
          <a:p>
            <a:r>
              <a:rPr lang="en-US"/>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2120542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E89C4-21EF-4DD9-B225-FAC4192B8E9B}"/>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C90138DD-1536-451E-A51F-BC5A4A418394}"/>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1" name="Picture 10">
            <a:extLst>
              <a:ext uri="{FF2B5EF4-FFF2-40B4-BE49-F238E27FC236}">
                <a16:creationId xmlns:a16="http://schemas.microsoft.com/office/drawing/2014/main" id="{92554FF3-2937-4374-A427-63437FB9A8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6" name="Title 1">
            <a:extLst>
              <a:ext uri="{FF2B5EF4-FFF2-40B4-BE49-F238E27FC236}">
                <a16:creationId xmlns:a16="http://schemas.microsoft.com/office/drawing/2014/main" id="{AA36AF99-9509-4D0F-BDC3-12FF7BC9D3CB}"/>
              </a:ext>
            </a:extLst>
          </p:cNvPr>
          <p:cNvSpPr>
            <a:spLocks noGrp="1"/>
          </p:cNvSpPr>
          <p:nvPr>
            <p:ph type="title"/>
          </p:nvPr>
        </p:nvSpPr>
        <p:spPr>
          <a:xfrm>
            <a:off x="677255" y="1011726"/>
            <a:ext cx="4568278" cy="2554690"/>
          </a:xfrm>
          <a:prstGeom prst="rect">
            <a:avLst/>
          </a:prstGeom>
        </p:spPr>
        <p:txBody>
          <a:bodyPr anchor="b"/>
          <a:lstStyle>
            <a:lvl1pPr>
              <a:defRPr>
                <a:solidFill>
                  <a:schemeClr val="accent1"/>
                </a:solidFill>
              </a:defRPr>
            </a:lvl1pPr>
          </a:lstStyle>
          <a:p>
            <a:r>
              <a:rPr lang="en-US" dirty="0"/>
              <a:t>Click to edit Master title style</a:t>
            </a:r>
          </a:p>
        </p:txBody>
      </p:sp>
      <p:sp>
        <p:nvSpPr>
          <p:cNvPr id="17" name="Content Placeholder 3">
            <a:extLst>
              <a:ext uri="{FF2B5EF4-FFF2-40B4-BE49-F238E27FC236}">
                <a16:creationId xmlns:a16="http://schemas.microsoft.com/office/drawing/2014/main" id="{F1D80F96-DE5E-4B41-A282-94B184AC04EA}"/>
              </a:ext>
            </a:extLst>
          </p:cNvPr>
          <p:cNvSpPr>
            <a:spLocks noGrp="1"/>
          </p:cNvSpPr>
          <p:nvPr>
            <p:ph sz="quarter" idx="10"/>
          </p:nvPr>
        </p:nvSpPr>
        <p:spPr>
          <a:xfrm>
            <a:off x="6562725" y="565943"/>
            <a:ext cx="5162550" cy="5726113"/>
          </a:xfrm>
          <a:prstGeom prst="rect">
            <a:avLst/>
          </a:prstGeo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54CE0722-89F2-4E12-85D1-9DEB1F0C1EF5}"/>
              </a:ext>
            </a:extLst>
          </p:cNvPr>
          <p:cNvSpPr>
            <a:spLocks noGrp="1"/>
          </p:cNvSpPr>
          <p:nvPr>
            <p:ph type="pic" sz="quarter" idx="11"/>
          </p:nvPr>
        </p:nvSpPr>
        <p:spPr>
          <a:xfrm>
            <a:off x="677255" y="3733799"/>
            <a:ext cx="2244725" cy="2246313"/>
          </a:xfrm>
          <a:prstGeom prst="rect">
            <a:avLst/>
          </a:prstGeom>
        </p:spPr>
        <p:txBody>
          <a:bodyPr/>
          <a:lstStyle>
            <a:lvl1pPr>
              <a:defRPr>
                <a:solidFill>
                  <a:schemeClr val="accent1"/>
                </a:solidFill>
              </a:defRPr>
            </a:lvl1pPr>
          </a:lstStyle>
          <a:p>
            <a:endParaRPr lang="en-US"/>
          </a:p>
        </p:txBody>
      </p:sp>
    </p:spTree>
    <p:extLst>
      <p:ext uri="{BB962C8B-B14F-4D97-AF65-F5344CB8AC3E}">
        <p14:creationId xmlns:p14="http://schemas.microsoft.com/office/powerpoint/2010/main" val="284730408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1 Content Simple">
    <p:bg>
      <p:bgPr>
        <a:solidFill>
          <a:schemeClr val="bg1">
            <a:lumMod val="95000"/>
          </a:schemeClr>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264659"/>
            <a:ext cx="10515600" cy="1056142"/>
          </a:xfrm>
        </p:spPr>
        <p:txBody>
          <a:bodyPr/>
          <a:lstStyle>
            <a:lvl1pPr>
              <a:defRPr>
                <a:solidFill>
                  <a:schemeClr val="accent1"/>
                </a:solidFill>
              </a:defRPr>
            </a:lvl1pPr>
          </a:lstStyle>
          <a:p>
            <a:r>
              <a:rPr lang="en-US"/>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5" name="Picture Placeholder 4">
            <a:extLst>
              <a:ext uri="{FF2B5EF4-FFF2-40B4-BE49-F238E27FC236}">
                <a16:creationId xmlns:a16="http://schemas.microsoft.com/office/drawing/2014/main" id="{C73E49F5-4215-4C8E-AF1A-1E1E6EEDD21A}"/>
              </a:ext>
            </a:extLst>
          </p:cNvPr>
          <p:cNvSpPr>
            <a:spLocks noGrp="1"/>
          </p:cNvSpPr>
          <p:nvPr>
            <p:ph type="pic" sz="quarter" idx="10"/>
          </p:nvPr>
        </p:nvSpPr>
        <p:spPr>
          <a:xfrm>
            <a:off x="817960" y="1473200"/>
            <a:ext cx="10556080" cy="4791075"/>
          </a:xfrm>
          <a:prstGeom prst="rect">
            <a:avLst/>
          </a:prstGeom>
          <a:effectLst>
            <a:outerShdw blurRad="50800" dist="38100" dir="2700000" algn="tl" rotWithShape="0">
              <a:prstClr val="black">
                <a:alpha val="40000"/>
              </a:prstClr>
            </a:outerShdw>
          </a:effectLst>
        </p:spPr>
        <p:txBody>
          <a:bodyPr/>
          <a:lstStyle>
            <a:lvl1pPr>
              <a:defRPr>
                <a:solidFill>
                  <a:schemeClr val="accent1"/>
                </a:solidFill>
              </a:defRPr>
            </a:lvl1pPr>
          </a:lstStyle>
          <a:p>
            <a:endParaRPr lang="en-US"/>
          </a:p>
        </p:txBody>
      </p:sp>
    </p:spTree>
    <p:extLst>
      <p:ext uri="{BB962C8B-B14F-4D97-AF65-F5344CB8AC3E}">
        <p14:creationId xmlns:p14="http://schemas.microsoft.com/office/powerpoint/2010/main" val="34777520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solidFill>
          <a:schemeClr val="accent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2766218"/>
            <a:ext cx="10515600" cy="1325563"/>
          </a:xfrm>
        </p:spPr>
        <p:txBody>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D81C7F7-066B-4AF3-AD83-079C57B5F3F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6" name="Picture 5">
            <a:extLst>
              <a:ext uri="{FF2B5EF4-FFF2-40B4-BE49-F238E27FC236}">
                <a16:creationId xmlns:a16="http://schemas.microsoft.com/office/drawing/2014/main" id="{E5117BE5-DFF5-45FA-9A9C-37F4F3F43C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8000232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7_Picture with Caption">
    <p:bg>
      <p:bgPr>
        <a:solidFill>
          <a:schemeClr val="accent2"/>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2766218"/>
            <a:ext cx="10515600" cy="1325563"/>
          </a:xfrm>
        </p:spPr>
        <p:txBody>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D81C7F7-066B-4AF3-AD83-079C57B5F3F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6" name="Picture 5">
            <a:extLst>
              <a:ext uri="{FF2B5EF4-FFF2-40B4-BE49-F238E27FC236}">
                <a16:creationId xmlns:a16="http://schemas.microsoft.com/office/drawing/2014/main" id="{E5117BE5-DFF5-45FA-9A9C-37F4F3F43C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36594690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8_Picture with Caption">
    <p:bg>
      <p:bgPr>
        <a:solidFill>
          <a:schemeClr val="accent3"/>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2766218"/>
            <a:ext cx="10515600" cy="1325563"/>
          </a:xfrm>
        </p:spPr>
        <p:txBody>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D81C7F7-066B-4AF3-AD83-079C57B5F3F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6" name="Picture 5">
            <a:extLst>
              <a:ext uri="{FF2B5EF4-FFF2-40B4-BE49-F238E27FC236}">
                <a16:creationId xmlns:a16="http://schemas.microsoft.com/office/drawing/2014/main" id="{E5117BE5-DFF5-45FA-9A9C-37F4F3F43C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5894743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9_Picture with Caption">
    <p:bg>
      <p:bgPr>
        <a:solidFill>
          <a:schemeClr val="accent4"/>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2766218"/>
            <a:ext cx="10515600" cy="1325563"/>
          </a:xfrm>
        </p:spPr>
        <p:txBody>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D81C7F7-066B-4AF3-AD83-079C57B5F3F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6" name="Picture 5">
            <a:extLst>
              <a:ext uri="{FF2B5EF4-FFF2-40B4-BE49-F238E27FC236}">
                <a16:creationId xmlns:a16="http://schemas.microsoft.com/office/drawing/2014/main" id="{E5117BE5-DFF5-45FA-9A9C-37F4F3F43C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500170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E89C4-21EF-4DD9-B225-FAC4192B8E9B}"/>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C90138DD-1536-451E-A51F-BC5A4A418394}"/>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1" name="Picture 10">
            <a:extLst>
              <a:ext uri="{FF2B5EF4-FFF2-40B4-BE49-F238E27FC236}">
                <a16:creationId xmlns:a16="http://schemas.microsoft.com/office/drawing/2014/main" id="{92554FF3-2937-4374-A427-63437FB9A8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6" name="Title 1">
            <a:extLst>
              <a:ext uri="{FF2B5EF4-FFF2-40B4-BE49-F238E27FC236}">
                <a16:creationId xmlns:a16="http://schemas.microsoft.com/office/drawing/2014/main" id="{13845516-ED79-4174-847D-980639F93F71}"/>
              </a:ext>
            </a:extLst>
          </p:cNvPr>
          <p:cNvSpPr>
            <a:spLocks noGrp="1"/>
          </p:cNvSpPr>
          <p:nvPr>
            <p:ph type="title"/>
          </p:nvPr>
        </p:nvSpPr>
        <p:spPr>
          <a:xfrm>
            <a:off x="677255" y="1011726"/>
            <a:ext cx="4568278" cy="2554690"/>
          </a:xfrm>
          <a:prstGeom prst="rect">
            <a:avLst/>
          </a:prstGeom>
        </p:spPr>
        <p:txBody>
          <a:bodyPr anchor="b"/>
          <a:lstStyle>
            <a:lvl1pPr>
              <a:defRPr>
                <a:solidFill>
                  <a:schemeClr val="accent2"/>
                </a:solidFill>
              </a:defRPr>
            </a:lvl1pPr>
          </a:lstStyle>
          <a:p>
            <a:r>
              <a:rPr lang="en-US" dirty="0"/>
              <a:t>Click to edit Master title style</a:t>
            </a:r>
          </a:p>
        </p:txBody>
      </p:sp>
      <p:sp>
        <p:nvSpPr>
          <p:cNvPr id="17" name="Content Placeholder 3">
            <a:extLst>
              <a:ext uri="{FF2B5EF4-FFF2-40B4-BE49-F238E27FC236}">
                <a16:creationId xmlns:a16="http://schemas.microsoft.com/office/drawing/2014/main" id="{A32740B1-1E3F-4B17-B4B3-797114B4C488}"/>
              </a:ext>
            </a:extLst>
          </p:cNvPr>
          <p:cNvSpPr>
            <a:spLocks noGrp="1"/>
          </p:cNvSpPr>
          <p:nvPr>
            <p:ph sz="quarter" idx="10"/>
          </p:nvPr>
        </p:nvSpPr>
        <p:spPr>
          <a:xfrm>
            <a:off x="6562725" y="565943"/>
            <a:ext cx="5162550" cy="5726113"/>
          </a:xfrm>
          <a:prstGeom prst="rect">
            <a:avLst/>
          </a:prstGeo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F4D640EA-DB82-49B3-89D0-08A7D3036F17}"/>
              </a:ext>
            </a:extLst>
          </p:cNvPr>
          <p:cNvSpPr>
            <a:spLocks noGrp="1"/>
          </p:cNvSpPr>
          <p:nvPr>
            <p:ph type="pic" sz="quarter" idx="11"/>
          </p:nvPr>
        </p:nvSpPr>
        <p:spPr>
          <a:xfrm>
            <a:off x="677255" y="3733799"/>
            <a:ext cx="2244725" cy="2246313"/>
          </a:xfrm>
          <a:prstGeom prst="rect">
            <a:avLst/>
          </a:prstGeom>
        </p:spPr>
        <p:txBody>
          <a:bodyPr/>
          <a:lstStyle>
            <a:lvl1pPr>
              <a:defRPr>
                <a:solidFill>
                  <a:schemeClr val="accent2"/>
                </a:solidFill>
              </a:defRPr>
            </a:lvl1pPr>
          </a:lstStyle>
          <a:p>
            <a:endParaRPr lang="en-US"/>
          </a:p>
        </p:txBody>
      </p:sp>
    </p:spTree>
    <p:extLst>
      <p:ext uri="{BB962C8B-B14F-4D97-AF65-F5344CB8AC3E}">
        <p14:creationId xmlns:p14="http://schemas.microsoft.com/office/powerpoint/2010/main" val="151799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descr="A picture containing person, indoor, cabinet, woman&#10;&#10;Description automatically generated">
            <a:extLst>
              <a:ext uri="{FF2B5EF4-FFF2-40B4-BE49-F238E27FC236}">
                <a16:creationId xmlns:a16="http://schemas.microsoft.com/office/drawing/2014/main" id="{3988B7FD-D066-4250-AFA6-AE10F4791F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12" name="Straight Connector 11">
            <a:extLst>
              <a:ext uri="{FF2B5EF4-FFF2-40B4-BE49-F238E27FC236}">
                <a16:creationId xmlns:a16="http://schemas.microsoft.com/office/drawing/2014/main" id="{4376411A-8317-4877-8B44-246DCF8D0962}"/>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9">
            <a:extLst>
              <a:ext uri="{FF2B5EF4-FFF2-40B4-BE49-F238E27FC236}">
                <a16:creationId xmlns:a16="http://schemas.microsoft.com/office/drawing/2014/main" id="{0A17B51C-6B19-4EA6-810D-70174C050D00}"/>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6" name="Text Placeholder 25">
            <a:extLst>
              <a:ext uri="{FF2B5EF4-FFF2-40B4-BE49-F238E27FC236}">
                <a16:creationId xmlns:a16="http://schemas.microsoft.com/office/drawing/2014/main" id="{AD3D4E1D-6A2A-4A36-AE5E-5D9D8A3D3B83}"/>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7666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E89C4-21EF-4DD9-B225-FAC4192B8E9B}"/>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FED57575-FAD9-4CFF-8CE0-387BDCBB0E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C736466-C87B-418B-8664-5EC7BAD552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8" name="Title 1">
            <a:extLst>
              <a:ext uri="{FF2B5EF4-FFF2-40B4-BE49-F238E27FC236}">
                <a16:creationId xmlns:a16="http://schemas.microsoft.com/office/drawing/2014/main" id="{26A23BE4-8F95-48EA-B878-50D6D36CB066}"/>
              </a:ext>
            </a:extLst>
          </p:cNvPr>
          <p:cNvSpPr>
            <a:spLocks noGrp="1"/>
          </p:cNvSpPr>
          <p:nvPr>
            <p:ph type="title"/>
          </p:nvPr>
        </p:nvSpPr>
        <p:spPr>
          <a:xfrm>
            <a:off x="677255" y="1011726"/>
            <a:ext cx="4568278" cy="2554690"/>
          </a:xfrm>
          <a:prstGeom prst="rect">
            <a:avLst/>
          </a:prstGeom>
        </p:spPr>
        <p:txBody>
          <a:bodyPr anchor="b"/>
          <a:lstStyle>
            <a:lvl1pPr>
              <a:defRPr>
                <a:solidFill>
                  <a:schemeClr val="accent3"/>
                </a:solidFill>
              </a:defRPr>
            </a:lvl1pPr>
          </a:lstStyle>
          <a:p>
            <a:r>
              <a:rPr lang="en-US" dirty="0"/>
              <a:t>Click to edit Master title style</a:t>
            </a:r>
          </a:p>
        </p:txBody>
      </p:sp>
      <p:sp>
        <p:nvSpPr>
          <p:cNvPr id="19" name="Content Placeholder 3">
            <a:extLst>
              <a:ext uri="{FF2B5EF4-FFF2-40B4-BE49-F238E27FC236}">
                <a16:creationId xmlns:a16="http://schemas.microsoft.com/office/drawing/2014/main" id="{B96AD7F6-967D-4F99-B2CC-E1A78767D509}"/>
              </a:ext>
            </a:extLst>
          </p:cNvPr>
          <p:cNvSpPr>
            <a:spLocks noGrp="1"/>
          </p:cNvSpPr>
          <p:nvPr>
            <p:ph sz="quarter" idx="10"/>
          </p:nvPr>
        </p:nvSpPr>
        <p:spPr>
          <a:xfrm>
            <a:off x="6562725" y="565943"/>
            <a:ext cx="5162550" cy="5726113"/>
          </a:xfrm>
          <a:prstGeom prst="rect">
            <a:avLst/>
          </a:prstGeo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6">
            <a:extLst>
              <a:ext uri="{FF2B5EF4-FFF2-40B4-BE49-F238E27FC236}">
                <a16:creationId xmlns:a16="http://schemas.microsoft.com/office/drawing/2014/main" id="{2B2061D7-5581-4AEF-BCD6-C5C4494A0F6D}"/>
              </a:ext>
            </a:extLst>
          </p:cNvPr>
          <p:cNvSpPr>
            <a:spLocks noGrp="1"/>
          </p:cNvSpPr>
          <p:nvPr>
            <p:ph type="pic" sz="quarter" idx="11"/>
          </p:nvPr>
        </p:nvSpPr>
        <p:spPr>
          <a:xfrm>
            <a:off x="677255" y="3733799"/>
            <a:ext cx="2244725" cy="2246313"/>
          </a:xfrm>
          <a:prstGeom prst="rect">
            <a:avLst/>
          </a:prstGeom>
        </p:spPr>
        <p:txBody>
          <a:bodyPr/>
          <a:lstStyle>
            <a:lvl1pPr>
              <a:defRPr>
                <a:solidFill>
                  <a:schemeClr val="accent3"/>
                </a:solidFill>
              </a:defRPr>
            </a:lvl1pPr>
          </a:lstStyle>
          <a:p>
            <a:endParaRPr lang="en-US"/>
          </a:p>
        </p:txBody>
      </p:sp>
    </p:spTree>
    <p:extLst>
      <p:ext uri="{BB962C8B-B14F-4D97-AF65-F5344CB8AC3E}">
        <p14:creationId xmlns:p14="http://schemas.microsoft.com/office/powerpoint/2010/main" val="2880820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E89C4-21EF-4DD9-B225-FAC4192B8E9B}"/>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83CD95-AE86-4A5B-A556-B2EF75FA6180}"/>
              </a:ext>
            </a:extLst>
          </p:cNvPr>
          <p:cNvSpPr>
            <a:spLocks noGrp="1"/>
          </p:cNvSpPr>
          <p:nvPr>
            <p:ph type="title"/>
          </p:nvPr>
        </p:nvSpPr>
        <p:spPr>
          <a:xfrm>
            <a:off x="677255" y="1011726"/>
            <a:ext cx="4568278" cy="2554690"/>
          </a:xfrm>
          <a:prstGeom prst="rect">
            <a:avLst/>
          </a:prstGeom>
        </p:spPr>
        <p:txBody>
          <a:bodyPr anchor="b"/>
          <a:lstStyle>
            <a:lvl1pPr>
              <a:defRPr>
                <a:solidFill>
                  <a:schemeClr val="accent4"/>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55E3CECB-5943-402C-BC3F-E7FF30F540D1}"/>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DDE1939A-3CDC-4AEE-B655-E0DD0645F8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4" name="Content Placeholder 3">
            <a:extLst>
              <a:ext uri="{FF2B5EF4-FFF2-40B4-BE49-F238E27FC236}">
                <a16:creationId xmlns:a16="http://schemas.microsoft.com/office/drawing/2014/main" id="{8E93FD9B-6BA2-4681-BA1F-0ABD9D71A08E}"/>
              </a:ext>
            </a:extLst>
          </p:cNvPr>
          <p:cNvSpPr>
            <a:spLocks noGrp="1"/>
          </p:cNvSpPr>
          <p:nvPr>
            <p:ph sz="quarter" idx="10"/>
          </p:nvPr>
        </p:nvSpPr>
        <p:spPr>
          <a:xfrm>
            <a:off x="6562725" y="565943"/>
            <a:ext cx="5162550" cy="5726113"/>
          </a:xfrm>
          <a:prstGeom prst="rect">
            <a:avLst/>
          </a:prstGeo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173A82EE-A88B-4881-9826-3EE5ED152B52}"/>
              </a:ext>
            </a:extLst>
          </p:cNvPr>
          <p:cNvSpPr>
            <a:spLocks noGrp="1"/>
          </p:cNvSpPr>
          <p:nvPr>
            <p:ph type="pic" sz="quarter" idx="11"/>
          </p:nvPr>
        </p:nvSpPr>
        <p:spPr>
          <a:xfrm>
            <a:off x="677255" y="3733799"/>
            <a:ext cx="2244725" cy="2246313"/>
          </a:xfrm>
          <a:prstGeom prst="rect">
            <a:avLst/>
          </a:prstGeom>
        </p:spPr>
        <p:txBody>
          <a:bodyPr/>
          <a:lstStyle>
            <a:lvl1pPr>
              <a:defRPr>
                <a:solidFill>
                  <a:schemeClr val="accent4"/>
                </a:solidFill>
              </a:defRPr>
            </a:lvl1pPr>
          </a:lstStyle>
          <a:p>
            <a:endParaRPr lang="en-US"/>
          </a:p>
        </p:txBody>
      </p:sp>
    </p:spTree>
    <p:extLst>
      <p:ext uri="{BB962C8B-B14F-4D97-AF65-F5344CB8AC3E}">
        <p14:creationId xmlns:p14="http://schemas.microsoft.com/office/powerpoint/2010/main" val="693796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4BDF3-62F4-40D2-9EA3-14890163BC47}"/>
              </a:ext>
            </a:extLst>
          </p:cNvPr>
          <p:cNvSpPr/>
          <p:nvPr userDrawn="1"/>
        </p:nvSpPr>
        <p:spPr>
          <a:xfrm>
            <a:off x="0" y="0"/>
            <a:ext cx="518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3" name="Slide Number Placeholder 5">
            <a:extLst>
              <a:ext uri="{FF2B5EF4-FFF2-40B4-BE49-F238E27FC236}">
                <a16:creationId xmlns:a16="http://schemas.microsoft.com/office/drawing/2014/main" id="{B75FB3CB-8860-4BD5-9002-00D800336AD7}"/>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D5A8BA72-AF90-49D3-9B3E-22F2094C85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2" name="Title 1">
            <a:extLst>
              <a:ext uri="{FF2B5EF4-FFF2-40B4-BE49-F238E27FC236}">
                <a16:creationId xmlns:a16="http://schemas.microsoft.com/office/drawing/2014/main" id="{8FEF9E19-6124-4DFC-8270-D12007B44C65}"/>
              </a:ext>
            </a:extLst>
          </p:cNvPr>
          <p:cNvSpPr>
            <a:spLocks noGrp="1"/>
          </p:cNvSpPr>
          <p:nvPr>
            <p:ph type="title"/>
          </p:nvPr>
        </p:nvSpPr>
        <p:spPr>
          <a:xfrm>
            <a:off x="466725" y="1011726"/>
            <a:ext cx="4227195" cy="2554690"/>
          </a:xfrm>
          <a:prstGeom prst="rect">
            <a:avLst/>
          </a:prstGeom>
        </p:spPr>
        <p:txBody>
          <a:bodyPr anchor="b"/>
          <a:lstStyle>
            <a:lvl1pPr>
              <a:defRPr>
                <a:solidFill>
                  <a:schemeClr val="bg1"/>
                </a:solidFill>
              </a:defRPr>
            </a:lvl1pPr>
          </a:lstStyle>
          <a:p>
            <a:r>
              <a:rPr lang="en-US" dirty="0"/>
              <a:t>Click to edit Master title style</a:t>
            </a:r>
          </a:p>
        </p:txBody>
      </p:sp>
      <p:sp>
        <p:nvSpPr>
          <p:cNvPr id="17" name="Content Placeholder 3">
            <a:extLst>
              <a:ext uri="{FF2B5EF4-FFF2-40B4-BE49-F238E27FC236}">
                <a16:creationId xmlns:a16="http://schemas.microsoft.com/office/drawing/2014/main" id="{FACC960B-840A-4DD7-858C-93313DAE29A2}"/>
              </a:ext>
            </a:extLst>
          </p:cNvPr>
          <p:cNvSpPr>
            <a:spLocks noGrp="1"/>
          </p:cNvSpPr>
          <p:nvPr>
            <p:ph sz="quarter" idx="10"/>
          </p:nvPr>
        </p:nvSpPr>
        <p:spPr>
          <a:xfrm>
            <a:off x="5648325" y="565943"/>
            <a:ext cx="6076950" cy="5726113"/>
          </a:xfrm>
          <a:prstGeom prst="rect">
            <a:avLst/>
          </a:prstGeom>
        </p:spPr>
        <p:txBody>
          <a:bodyPr anchor="ct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639536CA-6987-4BFD-A69A-3EEF4FB57FEB}"/>
              </a:ext>
            </a:extLst>
          </p:cNvPr>
          <p:cNvSpPr>
            <a:spLocks noGrp="1"/>
          </p:cNvSpPr>
          <p:nvPr>
            <p:ph type="pic" sz="quarter" idx="11"/>
          </p:nvPr>
        </p:nvSpPr>
        <p:spPr>
          <a:xfrm>
            <a:off x="466725" y="3733799"/>
            <a:ext cx="2244725" cy="2246313"/>
          </a:xfrm>
          <a:prstGeom prst="rect">
            <a:avLst/>
          </a:prstGeo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017908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4BDF3-62F4-40D2-9EA3-14890163BC47}"/>
              </a:ext>
            </a:extLst>
          </p:cNvPr>
          <p:cNvSpPr/>
          <p:nvPr userDrawn="1"/>
        </p:nvSpPr>
        <p:spPr>
          <a:xfrm>
            <a:off x="0" y="0"/>
            <a:ext cx="5181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3" name="Slide Number Placeholder 5">
            <a:extLst>
              <a:ext uri="{FF2B5EF4-FFF2-40B4-BE49-F238E27FC236}">
                <a16:creationId xmlns:a16="http://schemas.microsoft.com/office/drawing/2014/main" id="{B75FB3CB-8860-4BD5-9002-00D800336AD7}"/>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D5A8BA72-AF90-49D3-9B3E-22F2094C85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2" name="Title 1">
            <a:extLst>
              <a:ext uri="{FF2B5EF4-FFF2-40B4-BE49-F238E27FC236}">
                <a16:creationId xmlns:a16="http://schemas.microsoft.com/office/drawing/2014/main" id="{ED11F7B4-9912-425F-9EC2-9F7FCFF93DCD}"/>
              </a:ext>
            </a:extLst>
          </p:cNvPr>
          <p:cNvSpPr>
            <a:spLocks noGrp="1"/>
          </p:cNvSpPr>
          <p:nvPr>
            <p:ph type="title"/>
          </p:nvPr>
        </p:nvSpPr>
        <p:spPr>
          <a:xfrm>
            <a:off x="466725" y="1011726"/>
            <a:ext cx="4227195" cy="2554690"/>
          </a:xfrm>
          <a:prstGeom prst="rect">
            <a:avLst/>
          </a:prstGeom>
        </p:spPr>
        <p:txBody>
          <a:bodyPr anchor="b"/>
          <a:lstStyle>
            <a:lvl1pPr>
              <a:defRPr>
                <a:solidFill>
                  <a:schemeClr val="bg1"/>
                </a:solidFill>
              </a:defRPr>
            </a:lvl1pPr>
          </a:lstStyle>
          <a:p>
            <a:r>
              <a:rPr lang="en-US" dirty="0"/>
              <a:t>Click to edit Master title style</a:t>
            </a:r>
          </a:p>
        </p:txBody>
      </p:sp>
      <p:sp>
        <p:nvSpPr>
          <p:cNvPr id="17" name="Content Placeholder 3">
            <a:extLst>
              <a:ext uri="{FF2B5EF4-FFF2-40B4-BE49-F238E27FC236}">
                <a16:creationId xmlns:a16="http://schemas.microsoft.com/office/drawing/2014/main" id="{C76B3F23-4DED-4122-AC43-140CB1CD207A}"/>
              </a:ext>
            </a:extLst>
          </p:cNvPr>
          <p:cNvSpPr>
            <a:spLocks noGrp="1"/>
          </p:cNvSpPr>
          <p:nvPr>
            <p:ph sz="quarter" idx="10"/>
          </p:nvPr>
        </p:nvSpPr>
        <p:spPr>
          <a:xfrm>
            <a:off x="5648325" y="565943"/>
            <a:ext cx="6076950" cy="5726113"/>
          </a:xfrm>
          <a:prstGeom prst="rect">
            <a:avLst/>
          </a:prstGeom>
        </p:spPr>
        <p:txBody>
          <a:bodyPr anchor="ct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71082847-A06B-4CD5-9732-EB2C4334DA4E}"/>
              </a:ext>
            </a:extLst>
          </p:cNvPr>
          <p:cNvSpPr>
            <a:spLocks noGrp="1"/>
          </p:cNvSpPr>
          <p:nvPr>
            <p:ph type="pic" sz="quarter" idx="11"/>
          </p:nvPr>
        </p:nvSpPr>
        <p:spPr>
          <a:xfrm>
            <a:off x="466725" y="3733799"/>
            <a:ext cx="2244725" cy="2246313"/>
          </a:xfrm>
          <a:prstGeom prst="rect">
            <a:avLst/>
          </a:prstGeo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95471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4BDF3-62F4-40D2-9EA3-14890163BC47}"/>
              </a:ext>
            </a:extLst>
          </p:cNvPr>
          <p:cNvSpPr/>
          <p:nvPr userDrawn="1"/>
        </p:nvSpPr>
        <p:spPr>
          <a:xfrm>
            <a:off x="0" y="0"/>
            <a:ext cx="5181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3" name="Slide Number Placeholder 5">
            <a:extLst>
              <a:ext uri="{FF2B5EF4-FFF2-40B4-BE49-F238E27FC236}">
                <a16:creationId xmlns:a16="http://schemas.microsoft.com/office/drawing/2014/main" id="{B75FB3CB-8860-4BD5-9002-00D800336AD7}"/>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D5A8BA72-AF90-49D3-9B3E-22F2094C85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2" name="Title 1">
            <a:extLst>
              <a:ext uri="{FF2B5EF4-FFF2-40B4-BE49-F238E27FC236}">
                <a16:creationId xmlns:a16="http://schemas.microsoft.com/office/drawing/2014/main" id="{8867A29E-B692-44C3-A1CA-8014D5C2851B}"/>
              </a:ext>
            </a:extLst>
          </p:cNvPr>
          <p:cNvSpPr>
            <a:spLocks noGrp="1"/>
          </p:cNvSpPr>
          <p:nvPr>
            <p:ph type="title"/>
          </p:nvPr>
        </p:nvSpPr>
        <p:spPr>
          <a:xfrm>
            <a:off x="466725" y="1011726"/>
            <a:ext cx="4227195" cy="2554690"/>
          </a:xfrm>
          <a:prstGeom prst="rect">
            <a:avLst/>
          </a:prstGeom>
        </p:spPr>
        <p:txBody>
          <a:bodyPr anchor="b"/>
          <a:lstStyle>
            <a:lvl1pPr>
              <a:defRPr>
                <a:solidFill>
                  <a:schemeClr val="bg1"/>
                </a:solidFill>
              </a:defRPr>
            </a:lvl1pPr>
          </a:lstStyle>
          <a:p>
            <a:r>
              <a:rPr lang="en-US" dirty="0"/>
              <a:t>Click to edit Master title style</a:t>
            </a:r>
          </a:p>
        </p:txBody>
      </p:sp>
      <p:sp>
        <p:nvSpPr>
          <p:cNvPr id="17" name="Content Placeholder 3">
            <a:extLst>
              <a:ext uri="{FF2B5EF4-FFF2-40B4-BE49-F238E27FC236}">
                <a16:creationId xmlns:a16="http://schemas.microsoft.com/office/drawing/2014/main" id="{314097F5-7106-4485-8F4F-520760D33402}"/>
              </a:ext>
            </a:extLst>
          </p:cNvPr>
          <p:cNvSpPr>
            <a:spLocks noGrp="1"/>
          </p:cNvSpPr>
          <p:nvPr>
            <p:ph sz="quarter" idx="10"/>
          </p:nvPr>
        </p:nvSpPr>
        <p:spPr>
          <a:xfrm>
            <a:off x="5648325" y="565943"/>
            <a:ext cx="6076950" cy="5726113"/>
          </a:xfrm>
          <a:prstGeom prst="rect">
            <a:avLst/>
          </a:prstGeom>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F2908997-4360-41C2-8A4B-981E06E4BF80}"/>
              </a:ext>
            </a:extLst>
          </p:cNvPr>
          <p:cNvSpPr>
            <a:spLocks noGrp="1"/>
          </p:cNvSpPr>
          <p:nvPr>
            <p:ph type="pic" sz="quarter" idx="11"/>
          </p:nvPr>
        </p:nvSpPr>
        <p:spPr>
          <a:xfrm>
            <a:off x="466725" y="3733799"/>
            <a:ext cx="2244725" cy="2246313"/>
          </a:xfrm>
          <a:prstGeom prst="rect">
            <a:avLst/>
          </a:prstGeo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483527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4BDF3-62F4-40D2-9EA3-14890163BC47}"/>
              </a:ext>
            </a:extLst>
          </p:cNvPr>
          <p:cNvSpPr/>
          <p:nvPr userDrawn="1"/>
        </p:nvSpPr>
        <p:spPr>
          <a:xfrm>
            <a:off x="0" y="0"/>
            <a:ext cx="5181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3" name="Slide Number Placeholder 5">
            <a:extLst>
              <a:ext uri="{FF2B5EF4-FFF2-40B4-BE49-F238E27FC236}">
                <a16:creationId xmlns:a16="http://schemas.microsoft.com/office/drawing/2014/main" id="{B75FB3CB-8860-4BD5-9002-00D800336AD7}"/>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D5A8BA72-AF90-49D3-9B3E-22F2094C85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2" name="Title 1">
            <a:extLst>
              <a:ext uri="{FF2B5EF4-FFF2-40B4-BE49-F238E27FC236}">
                <a16:creationId xmlns:a16="http://schemas.microsoft.com/office/drawing/2014/main" id="{9776124D-7D82-41D7-BD0D-4B7A100D9263}"/>
              </a:ext>
            </a:extLst>
          </p:cNvPr>
          <p:cNvSpPr>
            <a:spLocks noGrp="1"/>
          </p:cNvSpPr>
          <p:nvPr>
            <p:ph type="title"/>
          </p:nvPr>
        </p:nvSpPr>
        <p:spPr>
          <a:xfrm>
            <a:off x="466725" y="1011726"/>
            <a:ext cx="4227195" cy="2554690"/>
          </a:xfrm>
          <a:prstGeom prst="rect">
            <a:avLst/>
          </a:prstGeom>
        </p:spPr>
        <p:txBody>
          <a:bodyPr anchor="b"/>
          <a:lstStyle>
            <a:lvl1pPr>
              <a:defRPr>
                <a:solidFill>
                  <a:schemeClr val="bg1"/>
                </a:solidFill>
              </a:defRPr>
            </a:lvl1pPr>
          </a:lstStyle>
          <a:p>
            <a:r>
              <a:rPr lang="en-US" dirty="0"/>
              <a:t>Click to edit Master title style</a:t>
            </a:r>
          </a:p>
        </p:txBody>
      </p:sp>
      <p:sp>
        <p:nvSpPr>
          <p:cNvPr id="17" name="Content Placeholder 3">
            <a:extLst>
              <a:ext uri="{FF2B5EF4-FFF2-40B4-BE49-F238E27FC236}">
                <a16:creationId xmlns:a16="http://schemas.microsoft.com/office/drawing/2014/main" id="{5E97774A-D52E-42A1-A0A6-C433A433E6BE}"/>
              </a:ext>
            </a:extLst>
          </p:cNvPr>
          <p:cNvSpPr>
            <a:spLocks noGrp="1"/>
          </p:cNvSpPr>
          <p:nvPr>
            <p:ph sz="quarter" idx="10"/>
          </p:nvPr>
        </p:nvSpPr>
        <p:spPr>
          <a:xfrm>
            <a:off x="5648325" y="565943"/>
            <a:ext cx="6076950" cy="5726113"/>
          </a:xfrm>
          <a:prstGeom prst="rect">
            <a:avLst/>
          </a:prstGeom>
        </p:spPr>
        <p:txBody>
          <a:bodyPr anchor="ct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6D640161-3556-4C3B-8182-E5E20A94803B}"/>
              </a:ext>
            </a:extLst>
          </p:cNvPr>
          <p:cNvSpPr>
            <a:spLocks noGrp="1"/>
          </p:cNvSpPr>
          <p:nvPr>
            <p:ph type="pic" sz="quarter" idx="11"/>
          </p:nvPr>
        </p:nvSpPr>
        <p:spPr>
          <a:xfrm>
            <a:off x="466725" y="3733799"/>
            <a:ext cx="2244725" cy="2246313"/>
          </a:xfrm>
          <a:prstGeom prst="rect">
            <a:avLst/>
          </a:prstGeo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916152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97F315-30C8-4FAB-AEC0-CF4768AE2520}"/>
              </a:ext>
            </a:extLst>
          </p:cNvPr>
          <p:cNvSpPr/>
          <p:nvPr userDrawn="1"/>
        </p:nvSpPr>
        <p:spPr>
          <a:xfrm>
            <a:off x="0" y="1909011"/>
            <a:ext cx="12205010" cy="4948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accent1"/>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19AB310-778B-4F04-B66C-E77C9CC2F73F}"/>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43AD2944-33C0-46B5-BE80-41FB4AED3D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0" name="Picture Placeholder 22">
            <a:extLst>
              <a:ext uri="{FF2B5EF4-FFF2-40B4-BE49-F238E27FC236}">
                <a16:creationId xmlns:a16="http://schemas.microsoft.com/office/drawing/2014/main" id="{11A2A66C-FA5B-4297-8008-8B305C3C52F0}"/>
              </a:ext>
            </a:extLst>
          </p:cNvPr>
          <p:cNvSpPr>
            <a:spLocks noGrp="1"/>
          </p:cNvSpPr>
          <p:nvPr>
            <p:ph type="pic" sz="quarter" idx="13"/>
          </p:nvPr>
        </p:nvSpPr>
        <p:spPr>
          <a:xfrm>
            <a:off x="9334786" y="2741208"/>
            <a:ext cx="2019014" cy="2019014"/>
          </a:xfrm>
          <a:prstGeom prst="rect">
            <a:avLst/>
          </a:prstGeom>
        </p:spPr>
        <p:txBody>
          <a:bodyPr/>
          <a:lstStyle>
            <a:lvl1pPr>
              <a:defRPr>
                <a:solidFill>
                  <a:schemeClr val="bg1"/>
                </a:solidFill>
              </a:defRPr>
            </a:lvl1pPr>
          </a:lstStyle>
          <a:p>
            <a:endParaRPr lang="en-US" dirty="0"/>
          </a:p>
        </p:txBody>
      </p:sp>
      <p:sp>
        <p:nvSpPr>
          <p:cNvPr id="13" name="Content Placeholder 2">
            <a:extLst>
              <a:ext uri="{FF2B5EF4-FFF2-40B4-BE49-F238E27FC236}">
                <a16:creationId xmlns:a16="http://schemas.microsoft.com/office/drawing/2014/main" id="{44BB7B63-245E-4004-B10D-4A86F5896559}"/>
              </a:ext>
            </a:extLst>
          </p:cNvPr>
          <p:cNvSpPr>
            <a:spLocks noGrp="1"/>
          </p:cNvSpPr>
          <p:nvPr>
            <p:ph sz="quarter" idx="14"/>
          </p:nvPr>
        </p:nvSpPr>
        <p:spPr>
          <a:xfrm>
            <a:off x="838199" y="2230438"/>
            <a:ext cx="8143875" cy="41862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808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97F315-30C8-4FAB-AEC0-CF4768AE2520}"/>
              </a:ext>
            </a:extLst>
          </p:cNvPr>
          <p:cNvSpPr/>
          <p:nvPr userDrawn="1"/>
        </p:nvSpPr>
        <p:spPr>
          <a:xfrm>
            <a:off x="0" y="1909011"/>
            <a:ext cx="12205010" cy="4948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0" name="Picture Placeholder 22">
            <a:extLst>
              <a:ext uri="{FF2B5EF4-FFF2-40B4-BE49-F238E27FC236}">
                <a16:creationId xmlns:a16="http://schemas.microsoft.com/office/drawing/2014/main" id="{BECE87C9-A787-45AC-A1C6-E80ABD0A7489}"/>
              </a:ext>
            </a:extLst>
          </p:cNvPr>
          <p:cNvSpPr>
            <a:spLocks noGrp="1"/>
          </p:cNvSpPr>
          <p:nvPr>
            <p:ph type="pic" sz="quarter" idx="13"/>
          </p:nvPr>
        </p:nvSpPr>
        <p:spPr>
          <a:xfrm>
            <a:off x="9334786" y="2741208"/>
            <a:ext cx="2019014" cy="2019014"/>
          </a:xfrm>
          <a:prstGeom prst="rect">
            <a:avLst/>
          </a:prstGeom>
        </p:spPr>
        <p:txBody>
          <a:bodyPr/>
          <a:lstStyle>
            <a:lvl1pPr>
              <a:defRPr>
                <a:solidFill>
                  <a:schemeClr val="bg1"/>
                </a:solidFill>
              </a:defRPr>
            </a:lvl1pPr>
          </a:lstStyle>
          <a:p>
            <a:endParaRPr lang="en-US" dirty="0"/>
          </a:p>
        </p:txBody>
      </p:sp>
      <p:sp>
        <p:nvSpPr>
          <p:cNvPr id="13" name="Content Placeholder 2">
            <a:extLst>
              <a:ext uri="{FF2B5EF4-FFF2-40B4-BE49-F238E27FC236}">
                <a16:creationId xmlns:a16="http://schemas.microsoft.com/office/drawing/2014/main" id="{A5D1FEC7-1BEE-4347-AE1A-C0DF2DE6515D}"/>
              </a:ext>
            </a:extLst>
          </p:cNvPr>
          <p:cNvSpPr>
            <a:spLocks noGrp="1"/>
          </p:cNvSpPr>
          <p:nvPr>
            <p:ph sz="quarter" idx="14"/>
          </p:nvPr>
        </p:nvSpPr>
        <p:spPr>
          <a:xfrm>
            <a:off x="838199" y="2230438"/>
            <a:ext cx="8143875" cy="41862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4164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97F315-30C8-4FAB-AEC0-CF4768AE2520}"/>
              </a:ext>
            </a:extLst>
          </p:cNvPr>
          <p:cNvSpPr/>
          <p:nvPr userDrawn="1"/>
        </p:nvSpPr>
        <p:spPr>
          <a:xfrm>
            <a:off x="0" y="1909011"/>
            <a:ext cx="12205010" cy="4948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accent3"/>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0" name="Picture Placeholder 22">
            <a:extLst>
              <a:ext uri="{FF2B5EF4-FFF2-40B4-BE49-F238E27FC236}">
                <a16:creationId xmlns:a16="http://schemas.microsoft.com/office/drawing/2014/main" id="{5184E413-5EA6-4A9C-8F03-D067B1078D20}"/>
              </a:ext>
            </a:extLst>
          </p:cNvPr>
          <p:cNvSpPr>
            <a:spLocks noGrp="1"/>
          </p:cNvSpPr>
          <p:nvPr>
            <p:ph type="pic" sz="quarter" idx="13"/>
          </p:nvPr>
        </p:nvSpPr>
        <p:spPr>
          <a:xfrm>
            <a:off x="9334786" y="2741208"/>
            <a:ext cx="2019014" cy="2019014"/>
          </a:xfrm>
          <a:prstGeom prst="rect">
            <a:avLst/>
          </a:prstGeom>
        </p:spPr>
        <p:txBody>
          <a:bodyPr/>
          <a:lstStyle>
            <a:lvl1pPr>
              <a:defRPr>
                <a:solidFill>
                  <a:schemeClr val="bg1"/>
                </a:solidFill>
              </a:defRPr>
            </a:lvl1pPr>
          </a:lstStyle>
          <a:p>
            <a:endParaRPr lang="en-US" dirty="0"/>
          </a:p>
        </p:txBody>
      </p:sp>
      <p:sp>
        <p:nvSpPr>
          <p:cNvPr id="13" name="Content Placeholder 2">
            <a:extLst>
              <a:ext uri="{FF2B5EF4-FFF2-40B4-BE49-F238E27FC236}">
                <a16:creationId xmlns:a16="http://schemas.microsoft.com/office/drawing/2014/main" id="{9AD2AA87-6C9A-4051-B0D1-557C634D2572}"/>
              </a:ext>
            </a:extLst>
          </p:cNvPr>
          <p:cNvSpPr>
            <a:spLocks noGrp="1"/>
          </p:cNvSpPr>
          <p:nvPr>
            <p:ph sz="quarter" idx="14"/>
          </p:nvPr>
        </p:nvSpPr>
        <p:spPr>
          <a:xfrm>
            <a:off x="838199" y="2230438"/>
            <a:ext cx="8143875" cy="41862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116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97F315-30C8-4FAB-AEC0-CF4768AE2520}"/>
              </a:ext>
            </a:extLst>
          </p:cNvPr>
          <p:cNvSpPr/>
          <p:nvPr userDrawn="1"/>
        </p:nvSpPr>
        <p:spPr>
          <a:xfrm>
            <a:off x="0" y="1909011"/>
            <a:ext cx="12205010" cy="4948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accent4"/>
                </a:solidFill>
              </a:defRPr>
            </a:lvl1pPr>
          </a:lstStyle>
          <a:p>
            <a:r>
              <a:rPr lang="en-US" dirty="0"/>
              <a:t>Click to edit Master title style</a:t>
            </a:r>
          </a:p>
        </p:txBody>
      </p:sp>
      <p:sp>
        <p:nvSpPr>
          <p:cNvPr id="16" name="Picture Placeholder 22">
            <a:extLst>
              <a:ext uri="{FF2B5EF4-FFF2-40B4-BE49-F238E27FC236}">
                <a16:creationId xmlns:a16="http://schemas.microsoft.com/office/drawing/2014/main" id="{2FC811B2-18A7-4F69-BF72-8135697C4735}"/>
              </a:ext>
            </a:extLst>
          </p:cNvPr>
          <p:cNvSpPr>
            <a:spLocks noGrp="1"/>
          </p:cNvSpPr>
          <p:nvPr>
            <p:ph type="pic" sz="quarter" idx="13"/>
          </p:nvPr>
        </p:nvSpPr>
        <p:spPr>
          <a:xfrm>
            <a:off x="9334786" y="2741208"/>
            <a:ext cx="2019014" cy="2019014"/>
          </a:xfrm>
          <a:prstGeom prst="rect">
            <a:avLst/>
          </a:prstGeom>
        </p:spPr>
        <p:txBody>
          <a:bodyPr/>
          <a:lstStyle>
            <a:lvl1pPr>
              <a:defRPr>
                <a:solidFill>
                  <a:schemeClr val="bg1"/>
                </a:solidFill>
              </a:defRPr>
            </a:lvl1pPr>
          </a:lstStyle>
          <a:p>
            <a:endParaRPr lang="en-US" dirty="0"/>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Content Placeholder 2">
            <a:extLst>
              <a:ext uri="{FF2B5EF4-FFF2-40B4-BE49-F238E27FC236}">
                <a16:creationId xmlns:a16="http://schemas.microsoft.com/office/drawing/2014/main" id="{B4688F57-A363-4186-8F90-662091A1560C}"/>
              </a:ext>
            </a:extLst>
          </p:cNvPr>
          <p:cNvSpPr>
            <a:spLocks noGrp="1"/>
          </p:cNvSpPr>
          <p:nvPr>
            <p:ph sz="quarter" idx="14"/>
          </p:nvPr>
        </p:nvSpPr>
        <p:spPr>
          <a:xfrm>
            <a:off x="838199" y="2230438"/>
            <a:ext cx="8143875" cy="41862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32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person standing in front of a computer&#10;&#10;Description automatically generated">
            <a:extLst>
              <a:ext uri="{FF2B5EF4-FFF2-40B4-BE49-F238E27FC236}">
                <a16:creationId xmlns:a16="http://schemas.microsoft.com/office/drawing/2014/main" id="{24EC4FF4-0D50-4543-929F-BEF9C4AAE9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a:off x="-1" y="-1"/>
            <a:ext cx="12191999" cy="6857999"/>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12" name="Straight Connector 11">
            <a:extLst>
              <a:ext uri="{FF2B5EF4-FFF2-40B4-BE49-F238E27FC236}">
                <a16:creationId xmlns:a16="http://schemas.microsoft.com/office/drawing/2014/main" id="{DFD24ED5-730D-4010-9631-D69FF92D15A2}"/>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9">
            <a:extLst>
              <a:ext uri="{FF2B5EF4-FFF2-40B4-BE49-F238E27FC236}">
                <a16:creationId xmlns:a16="http://schemas.microsoft.com/office/drawing/2014/main" id="{C2D5A2EE-3369-4080-94FB-3F4C4B7F9FF1}"/>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6" name="Text Placeholder 25">
            <a:extLst>
              <a:ext uri="{FF2B5EF4-FFF2-40B4-BE49-F238E27FC236}">
                <a16:creationId xmlns:a16="http://schemas.microsoft.com/office/drawing/2014/main" id="{D4C168D6-3C9E-4825-83D1-FCEA47256DD8}"/>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79384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97F315-30C8-4FAB-AEC0-CF4768AE2520}"/>
              </a:ext>
            </a:extLst>
          </p:cNvPr>
          <p:cNvSpPr/>
          <p:nvPr userDrawn="1"/>
        </p:nvSpPr>
        <p:spPr>
          <a:xfrm flipV="1">
            <a:off x="0" y="-1"/>
            <a:ext cx="12205010" cy="2019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19AB310-778B-4F04-B66C-E77C9CC2F73F}"/>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43AD2944-33C0-46B5-BE80-41FB4AED3D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0" name="Picture Placeholder 22">
            <a:extLst>
              <a:ext uri="{FF2B5EF4-FFF2-40B4-BE49-F238E27FC236}">
                <a16:creationId xmlns:a16="http://schemas.microsoft.com/office/drawing/2014/main" id="{11A2A66C-FA5B-4297-8008-8B305C3C52F0}"/>
              </a:ext>
            </a:extLst>
          </p:cNvPr>
          <p:cNvSpPr>
            <a:spLocks noGrp="1"/>
          </p:cNvSpPr>
          <p:nvPr>
            <p:ph type="pic" sz="quarter" idx="13"/>
          </p:nvPr>
        </p:nvSpPr>
        <p:spPr>
          <a:xfrm>
            <a:off x="9334786" y="2741208"/>
            <a:ext cx="2019014" cy="2019014"/>
          </a:xfrm>
          <a:prstGeom prst="rect">
            <a:avLst/>
          </a:prstGeom>
        </p:spPr>
        <p:txBody>
          <a:bodyPr/>
          <a:lstStyle>
            <a:lvl1pPr>
              <a:defRPr>
                <a:solidFill>
                  <a:schemeClr val="accent1"/>
                </a:solidFill>
              </a:defRPr>
            </a:lvl1pPr>
          </a:lstStyle>
          <a:p>
            <a:endParaRPr lang="en-US" dirty="0"/>
          </a:p>
        </p:txBody>
      </p:sp>
      <p:sp>
        <p:nvSpPr>
          <p:cNvPr id="13" name="Content Placeholder 2">
            <a:extLst>
              <a:ext uri="{FF2B5EF4-FFF2-40B4-BE49-F238E27FC236}">
                <a16:creationId xmlns:a16="http://schemas.microsoft.com/office/drawing/2014/main" id="{44BB7B63-245E-4004-B10D-4A86F5896559}"/>
              </a:ext>
            </a:extLst>
          </p:cNvPr>
          <p:cNvSpPr>
            <a:spLocks noGrp="1"/>
          </p:cNvSpPr>
          <p:nvPr>
            <p:ph sz="quarter" idx="14"/>
          </p:nvPr>
        </p:nvSpPr>
        <p:spPr>
          <a:xfrm>
            <a:off x="838199" y="2230438"/>
            <a:ext cx="8143875" cy="4186237"/>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1017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1B71A4-1CFC-4029-B527-A186FE70ED28}"/>
              </a:ext>
            </a:extLst>
          </p:cNvPr>
          <p:cNvSpPr/>
          <p:nvPr userDrawn="1"/>
        </p:nvSpPr>
        <p:spPr>
          <a:xfrm flipV="1">
            <a:off x="0" y="-1"/>
            <a:ext cx="12205010" cy="2019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0" name="Picture Placeholder 22">
            <a:extLst>
              <a:ext uri="{FF2B5EF4-FFF2-40B4-BE49-F238E27FC236}">
                <a16:creationId xmlns:a16="http://schemas.microsoft.com/office/drawing/2014/main" id="{BECE87C9-A787-45AC-A1C6-E80ABD0A7489}"/>
              </a:ext>
            </a:extLst>
          </p:cNvPr>
          <p:cNvSpPr>
            <a:spLocks noGrp="1"/>
          </p:cNvSpPr>
          <p:nvPr>
            <p:ph type="pic" sz="quarter" idx="13"/>
          </p:nvPr>
        </p:nvSpPr>
        <p:spPr>
          <a:xfrm>
            <a:off x="9334786" y="2741208"/>
            <a:ext cx="2019014" cy="2019014"/>
          </a:xfrm>
          <a:prstGeom prst="rect">
            <a:avLst/>
          </a:prstGeom>
        </p:spPr>
        <p:txBody>
          <a:bodyPr/>
          <a:lstStyle>
            <a:lvl1pPr>
              <a:defRPr>
                <a:solidFill>
                  <a:schemeClr val="accent2"/>
                </a:solidFill>
              </a:defRPr>
            </a:lvl1pPr>
          </a:lstStyle>
          <a:p>
            <a:endParaRPr lang="en-US" dirty="0"/>
          </a:p>
        </p:txBody>
      </p:sp>
      <p:sp>
        <p:nvSpPr>
          <p:cNvPr id="13" name="Content Placeholder 2">
            <a:extLst>
              <a:ext uri="{FF2B5EF4-FFF2-40B4-BE49-F238E27FC236}">
                <a16:creationId xmlns:a16="http://schemas.microsoft.com/office/drawing/2014/main" id="{A5D1FEC7-1BEE-4347-AE1A-C0DF2DE6515D}"/>
              </a:ext>
            </a:extLst>
          </p:cNvPr>
          <p:cNvSpPr>
            <a:spLocks noGrp="1"/>
          </p:cNvSpPr>
          <p:nvPr>
            <p:ph sz="quarter" idx="14"/>
          </p:nvPr>
        </p:nvSpPr>
        <p:spPr>
          <a:xfrm>
            <a:off x="838199" y="2230438"/>
            <a:ext cx="8143875" cy="4186237"/>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8934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7A6362-AD8D-407B-B292-BB8A157814DC}"/>
              </a:ext>
            </a:extLst>
          </p:cNvPr>
          <p:cNvSpPr/>
          <p:nvPr userDrawn="1"/>
        </p:nvSpPr>
        <p:spPr>
          <a:xfrm flipV="1">
            <a:off x="0" y="-1"/>
            <a:ext cx="12205010" cy="2019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0" name="Picture Placeholder 22">
            <a:extLst>
              <a:ext uri="{FF2B5EF4-FFF2-40B4-BE49-F238E27FC236}">
                <a16:creationId xmlns:a16="http://schemas.microsoft.com/office/drawing/2014/main" id="{5184E413-5EA6-4A9C-8F03-D067B1078D20}"/>
              </a:ext>
            </a:extLst>
          </p:cNvPr>
          <p:cNvSpPr>
            <a:spLocks noGrp="1"/>
          </p:cNvSpPr>
          <p:nvPr>
            <p:ph type="pic" sz="quarter" idx="13"/>
          </p:nvPr>
        </p:nvSpPr>
        <p:spPr>
          <a:xfrm>
            <a:off x="9334786" y="2741208"/>
            <a:ext cx="2019014" cy="2019014"/>
          </a:xfrm>
          <a:prstGeom prst="rect">
            <a:avLst/>
          </a:prstGeom>
        </p:spPr>
        <p:txBody>
          <a:bodyPr/>
          <a:lstStyle>
            <a:lvl1pPr>
              <a:defRPr>
                <a:solidFill>
                  <a:schemeClr val="accent3"/>
                </a:solidFill>
              </a:defRPr>
            </a:lvl1pPr>
          </a:lstStyle>
          <a:p>
            <a:endParaRPr lang="en-US" dirty="0"/>
          </a:p>
        </p:txBody>
      </p:sp>
      <p:sp>
        <p:nvSpPr>
          <p:cNvPr id="13" name="Content Placeholder 2">
            <a:extLst>
              <a:ext uri="{FF2B5EF4-FFF2-40B4-BE49-F238E27FC236}">
                <a16:creationId xmlns:a16="http://schemas.microsoft.com/office/drawing/2014/main" id="{9AD2AA87-6C9A-4051-B0D1-557C634D2572}"/>
              </a:ext>
            </a:extLst>
          </p:cNvPr>
          <p:cNvSpPr>
            <a:spLocks noGrp="1"/>
          </p:cNvSpPr>
          <p:nvPr>
            <p:ph sz="quarter" idx="14"/>
          </p:nvPr>
        </p:nvSpPr>
        <p:spPr>
          <a:xfrm>
            <a:off x="838199" y="2230438"/>
            <a:ext cx="8143875" cy="4186237"/>
          </a:xfrm>
          <a:prstGeom prst="rect">
            <a:avLst/>
          </a:prstGeo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8355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54A25D-EC22-47B9-BE50-EFC948193312}"/>
              </a:ext>
            </a:extLst>
          </p:cNvPr>
          <p:cNvSpPr/>
          <p:nvPr userDrawn="1"/>
        </p:nvSpPr>
        <p:spPr>
          <a:xfrm flipV="1">
            <a:off x="0" y="-1"/>
            <a:ext cx="12205010" cy="2019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6" name="Picture Placeholder 22">
            <a:extLst>
              <a:ext uri="{FF2B5EF4-FFF2-40B4-BE49-F238E27FC236}">
                <a16:creationId xmlns:a16="http://schemas.microsoft.com/office/drawing/2014/main" id="{2FC811B2-18A7-4F69-BF72-8135697C4735}"/>
              </a:ext>
            </a:extLst>
          </p:cNvPr>
          <p:cNvSpPr>
            <a:spLocks noGrp="1"/>
          </p:cNvSpPr>
          <p:nvPr>
            <p:ph type="pic" sz="quarter" idx="13"/>
          </p:nvPr>
        </p:nvSpPr>
        <p:spPr>
          <a:xfrm>
            <a:off x="9334786" y="2741208"/>
            <a:ext cx="2019014" cy="2019014"/>
          </a:xfrm>
          <a:prstGeom prst="rect">
            <a:avLst/>
          </a:prstGeom>
        </p:spPr>
        <p:txBody>
          <a:bodyPr/>
          <a:lstStyle>
            <a:lvl1pPr>
              <a:defRPr>
                <a:solidFill>
                  <a:schemeClr val="accent4"/>
                </a:solidFill>
              </a:defRPr>
            </a:lvl1pPr>
          </a:lstStyle>
          <a:p>
            <a:endParaRPr lang="en-US" dirty="0"/>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Content Placeholder 2">
            <a:extLst>
              <a:ext uri="{FF2B5EF4-FFF2-40B4-BE49-F238E27FC236}">
                <a16:creationId xmlns:a16="http://schemas.microsoft.com/office/drawing/2014/main" id="{B4688F57-A363-4186-8F90-662091A1560C}"/>
              </a:ext>
            </a:extLst>
          </p:cNvPr>
          <p:cNvSpPr>
            <a:spLocks noGrp="1"/>
          </p:cNvSpPr>
          <p:nvPr>
            <p:ph sz="quarter" idx="14"/>
          </p:nvPr>
        </p:nvSpPr>
        <p:spPr>
          <a:xfrm>
            <a:off x="838199" y="2230438"/>
            <a:ext cx="8143875" cy="4186237"/>
          </a:xfrm>
          <a:prstGeom prst="rect">
            <a:avLst/>
          </a:prstGeo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6347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ntent Simple_1">
    <p:bg>
      <p:bgPr>
        <a:solidFill>
          <a:schemeClr val="accent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a:xfrm>
            <a:off x="838200" y="40452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287162" y="2609051"/>
            <a:ext cx="1062038" cy="1057275"/>
          </a:xfrm>
          <a:prstGeom prst="rect">
            <a:avLst/>
          </a:prstGeom>
        </p:spPr>
        <p:txBody>
          <a:bodyPr/>
          <a:lstStyle>
            <a:lvl1pPr>
              <a:defRPr>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4179060" y="2609051"/>
            <a:ext cx="1062038" cy="1057275"/>
          </a:xfrm>
          <a:prstGeom prst="rect">
            <a:avLst/>
          </a:prstGeom>
        </p:spPr>
        <p:txBody>
          <a:bodyPr/>
          <a:lstStyle>
            <a:lvl1pPr>
              <a:defRPr>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A2F17DE0-E664-41E4-8A37-151EE32BAA6C}"/>
              </a:ext>
            </a:extLst>
          </p:cNvPr>
          <p:cNvSpPr>
            <a:spLocks noGrp="1"/>
          </p:cNvSpPr>
          <p:nvPr>
            <p:ph type="pic" sz="quarter" idx="12"/>
          </p:nvPr>
        </p:nvSpPr>
        <p:spPr>
          <a:xfrm>
            <a:off x="6950900" y="2609051"/>
            <a:ext cx="1062038" cy="1057275"/>
          </a:xfrm>
          <a:prstGeom prst="rect">
            <a:avLst/>
          </a:prstGeom>
        </p:spPr>
        <p:txBody>
          <a:bodyPr/>
          <a:lstStyle>
            <a:lvl1pPr>
              <a:defRPr>
                <a:solidFill>
                  <a:schemeClr val="bg1"/>
                </a:solidFill>
              </a:defRPr>
            </a:lvl1pPr>
          </a:lstStyle>
          <a:p>
            <a:endParaRPr lang="en-US" dirty="0"/>
          </a:p>
        </p:txBody>
      </p:sp>
      <p:sp>
        <p:nvSpPr>
          <p:cNvPr id="26" name="Picture Placeholder 22">
            <a:extLst>
              <a:ext uri="{FF2B5EF4-FFF2-40B4-BE49-F238E27FC236}">
                <a16:creationId xmlns:a16="http://schemas.microsoft.com/office/drawing/2014/main" id="{87F9E741-7A05-435A-BCDD-7387316C07D1}"/>
              </a:ext>
            </a:extLst>
          </p:cNvPr>
          <p:cNvSpPr>
            <a:spLocks noGrp="1"/>
          </p:cNvSpPr>
          <p:nvPr>
            <p:ph type="pic" sz="quarter" idx="13"/>
          </p:nvPr>
        </p:nvSpPr>
        <p:spPr>
          <a:xfrm>
            <a:off x="9722740" y="2609051"/>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638668" y="3831396"/>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3530560" y="3831395"/>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0" name="Content Placeholder 27">
            <a:extLst>
              <a:ext uri="{FF2B5EF4-FFF2-40B4-BE49-F238E27FC236}">
                <a16:creationId xmlns:a16="http://schemas.microsoft.com/office/drawing/2014/main" id="{70D1FDC3-C9A5-427D-A3FA-02813F8D3486}"/>
              </a:ext>
            </a:extLst>
          </p:cNvPr>
          <p:cNvSpPr>
            <a:spLocks noGrp="1"/>
          </p:cNvSpPr>
          <p:nvPr>
            <p:ph sz="quarter" idx="16"/>
          </p:nvPr>
        </p:nvSpPr>
        <p:spPr>
          <a:xfrm>
            <a:off x="6302399" y="3831394"/>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1" name="Content Placeholder 27">
            <a:extLst>
              <a:ext uri="{FF2B5EF4-FFF2-40B4-BE49-F238E27FC236}">
                <a16:creationId xmlns:a16="http://schemas.microsoft.com/office/drawing/2014/main" id="{B037B75C-0944-4191-B25B-6242EE3860C1}"/>
              </a:ext>
            </a:extLst>
          </p:cNvPr>
          <p:cNvSpPr>
            <a:spLocks noGrp="1"/>
          </p:cNvSpPr>
          <p:nvPr>
            <p:ph sz="quarter" idx="17"/>
          </p:nvPr>
        </p:nvSpPr>
        <p:spPr>
          <a:xfrm>
            <a:off x="9074246" y="3831393"/>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3" name="Slide Number Placeholder 5">
            <a:extLst>
              <a:ext uri="{FF2B5EF4-FFF2-40B4-BE49-F238E27FC236}">
                <a16:creationId xmlns:a16="http://schemas.microsoft.com/office/drawing/2014/main" id="{CFBE12E5-4A9D-4F62-8F89-B2C6FC94C2BC}"/>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7A752075-6B68-4E12-8A83-4FBEA10A36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884044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ntent Simple_2">
    <p:bg>
      <p:bgPr>
        <a:solidFill>
          <a:schemeClr val="accent2"/>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CFBE12E5-4A9D-4F62-8F89-B2C6FC94C2BC}"/>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7A752075-6B68-4E12-8A83-4FBEA10A36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5" name="Title 11">
            <a:extLst>
              <a:ext uri="{FF2B5EF4-FFF2-40B4-BE49-F238E27FC236}">
                <a16:creationId xmlns:a16="http://schemas.microsoft.com/office/drawing/2014/main" id="{0FEDBE24-1CBB-4C8C-B1FA-7E2FFF499AFE}"/>
              </a:ext>
            </a:extLst>
          </p:cNvPr>
          <p:cNvSpPr>
            <a:spLocks noGrp="1"/>
          </p:cNvSpPr>
          <p:nvPr>
            <p:ph type="title"/>
          </p:nvPr>
        </p:nvSpPr>
        <p:spPr>
          <a:xfrm>
            <a:off x="838200" y="40452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6" name="Picture Placeholder 22">
            <a:extLst>
              <a:ext uri="{FF2B5EF4-FFF2-40B4-BE49-F238E27FC236}">
                <a16:creationId xmlns:a16="http://schemas.microsoft.com/office/drawing/2014/main" id="{876222BD-13E1-4F51-8971-C69C9A61CB62}"/>
              </a:ext>
            </a:extLst>
          </p:cNvPr>
          <p:cNvSpPr>
            <a:spLocks noGrp="1"/>
          </p:cNvSpPr>
          <p:nvPr>
            <p:ph type="pic" sz="quarter" idx="10"/>
          </p:nvPr>
        </p:nvSpPr>
        <p:spPr>
          <a:xfrm>
            <a:off x="1287162" y="2609051"/>
            <a:ext cx="1062038" cy="1057275"/>
          </a:xfrm>
          <a:prstGeom prst="rect">
            <a:avLst/>
          </a:prstGeom>
        </p:spPr>
        <p:txBody>
          <a:bodyPr/>
          <a:lstStyle>
            <a:lvl1pPr>
              <a:defRPr>
                <a:solidFill>
                  <a:schemeClr val="bg1"/>
                </a:solidFill>
              </a:defRPr>
            </a:lvl1pPr>
          </a:lstStyle>
          <a:p>
            <a:endParaRPr lang="en-US" dirty="0"/>
          </a:p>
        </p:txBody>
      </p:sp>
      <p:sp>
        <p:nvSpPr>
          <p:cNvPr id="17" name="Picture Placeholder 22">
            <a:extLst>
              <a:ext uri="{FF2B5EF4-FFF2-40B4-BE49-F238E27FC236}">
                <a16:creationId xmlns:a16="http://schemas.microsoft.com/office/drawing/2014/main" id="{AC424FDC-05F7-45F8-90F0-04D2C3C07AB1}"/>
              </a:ext>
            </a:extLst>
          </p:cNvPr>
          <p:cNvSpPr>
            <a:spLocks noGrp="1"/>
          </p:cNvSpPr>
          <p:nvPr>
            <p:ph type="pic" sz="quarter" idx="11"/>
          </p:nvPr>
        </p:nvSpPr>
        <p:spPr>
          <a:xfrm>
            <a:off x="4179060" y="2609051"/>
            <a:ext cx="1062038" cy="1057275"/>
          </a:xfrm>
          <a:prstGeom prst="rect">
            <a:avLst/>
          </a:prstGeom>
        </p:spPr>
        <p:txBody>
          <a:bodyPr/>
          <a:lstStyle>
            <a:lvl1pPr>
              <a:defRPr>
                <a:solidFill>
                  <a:schemeClr val="bg1"/>
                </a:solidFill>
              </a:defRPr>
            </a:lvl1pPr>
          </a:lstStyle>
          <a:p>
            <a:endParaRPr lang="en-US" dirty="0"/>
          </a:p>
        </p:txBody>
      </p:sp>
      <p:sp>
        <p:nvSpPr>
          <p:cNvPr id="18" name="Picture Placeholder 22">
            <a:extLst>
              <a:ext uri="{FF2B5EF4-FFF2-40B4-BE49-F238E27FC236}">
                <a16:creationId xmlns:a16="http://schemas.microsoft.com/office/drawing/2014/main" id="{B741371D-DBE0-42E0-8578-8D443C88C2A5}"/>
              </a:ext>
            </a:extLst>
          </p:cNvPr>
          <p:cNvSpPr>
            <a:spLocks noGrp="1"/>
          </p:cNvSpPr>
          <p:nvPr>
            <p:ph type="pic" sz="quarter" idx="12"/>
          </p:nvPr>
        </p:nvSpPr>
        <p:spPr>
          <a:xfrm>
            <a:off x="6950900" y="2609051"/>
            <a:ext cx="1062038" cy="1057275"/>
          </a:xfrm>
          <a:prstGeom prst="rect">
            <a:avLst/>
          </a:prstGeom>
        </p:spPr>
        <p:txBody>
          <a:bodyPr/>
          <a:lstStyle>
            <a:lvl1pPr>
              <a:defRPr>
                <a:solidFill>
                  <a:schemeClr val="bg1"/>
                </a:solidFill>
              </a:defRPr>
            </a:lvl1pPr>
          </a:lstStyle>
          <a:p>
            <a:endParaRPr lang="en-US" dirty="0"/>
          </a:p>
        </p:txBody>
      </p:sp>
      <p:sp>
        <p:nvSpPr>
          <p:cNvPr id="19" name="Picture Placeholder 22">
            <a:extLst>
              <a:ext uri="{FF2B5EF4-FFF2-40B4-BE49-F238E27FC236}">
                <a16:creationId xmlns:a16="http://schemas.microsoft.com/office/drawing/2014/main" id="{69DCF5FB-E6FE-45F7-8215-D9C815036E76}"/>
              </a:ext>
            </a:extLst>
          </p:cNvPr>
          <p:cNvSpPr>
            <a:spLocks noGrp="1"/>
          </p:cNvSpPr>
          <p:nvPr>
            <p:ph type="pic" sz="quarter" idx="13"/>
          </p:nvPr>
        </p:nvSpPr>
        <p:spPr>
          <a:xfrm>
            <a:off x="9722740" y="2609051"/>
            <a:ext cx="1062038" cy="1057275"/>
          </a:xfrm>
          <a:prstGeom prst="rect">
            <a:avLst/>
          </a:prstGeom>
        </p:spPr>
        <p:txBody>
          <a:bodyPr/>
          <a:lstStyle>
            <a:lvl1pPr>
              <a:defRPr>
                <a:solidFill>
                  <a:schemeClr val="bg1"/>
                </a:solidFill>
              </a:defRPr>
            </a:lvl1pPr>
          </a:lstStyle>
          <a:p>
            <a:endParaRPr lang="en-US" dirty="0"/>
          </a:p>
        </p:txBody>
      </p:sp>
      <p:sp>
        <p:nvSpPr>
          <p:cNvPr id="20" name="Content Placeholder 27">
            <a:extLst>
              <a:ext uri="{FF2B5EF4-FFF2-40B4-BE49-F238E27FC236}">
                <a16:creationId xmlns:a16="http://schemas.microsoft.com/office/drawing/2014/main" id="{0F691EE2-7ACC-441C-AACA-4A0C245A83C6}"/>
              </a:ext>
            </a:extLst>
          </p:cNvPr>
          <p:cNvSpPr>
            <a:spLocks noGrp="1"/>
          </p:cNvSpPr>
          <p:nvPr>
            <p:ph sz="quarter" idx="14"/>
          </p:nvPr>
        </p:nvSpPr>
        <p:spPr>
          <a:xfrm>
            <a:off x="638668" y="3831396"/>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1" name="Content Placeholder 27">
            <a:extLst>
              <a:ext uri="{FF2B5EF4-FFF2-40B4-BE49-F238E27FC236}">
                <a16:creationId xmlns:a16="http://schemas.microsoft.com/office/drawing/2014/main" id="{B07AD2C6-CD3C-4F99-8DAB-96789275263B}"/>
              </a:ext>
            </a:extLst>
          </p:cNvPr>
          <p:cNvSpPr>
            <a:spLocks noGrp="1"/>
          </p:cNvSpPr>
          <p:nvPr>
            <p:ph sz="quarter" idx="15"/>
          </p:nvPr>
        </p:nvSpPr>
        <p:spPr>
          <a:xfrm>
            <a:off x="3530560" y="3831395"/>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2" name="Content Placeholder 27">
            <a:extLst>
              <a:ext uri="{FF2B5EF4-FFF2-40B4-BE49-F238E27FC236}">
                <a16:creationId xmlns:a16="http://schemas.microsoft.com/office/drawing/2014/main" id="{D463344E-EFBD-496A-8487-AD0819973408}"/>
              </a:ext>
            </a:extLst>
          </p:cNvPr>
          <p:cNvSpPr>
            <a:spLocks noGrp="1"/>
          </p:cNvSpPr>
          <p:nvPr>
            <p:ph sz="quarter" idx="16"/>
          </p:nvPr>
        </p:nvSpPr>
        <p:spPr>
          <a:xfrm>
            <a:off x="6302399" y="3831394"/>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7" name="Content Placeholder 27">
            <a:extLst>
              <a:ext uri="{FF2B5EF4-FFF2-40B4-BE49-F238E27FC236}">
                <a16:creationId xmlns:a16="http://schemas.microsoft.com/office/drawing/2014/main" id="{BDBABEE1-FA0D-4BCD-9C24-5E8E81B884E0}"/>
              </a:ext>
            </a:extLst>
          </p:cNvPr>
          <p:cNvSpPr>
            <a:spLocks noGrp="1"/>
          </p:cNvSpPr>
          <p:nvPr>
            <p:ph sz="quarter" idx="17"/>
          </p:nvPr>
        </p:nvSpPr>
        <p:spPr>
          <a:xfrm>
            <a:off x="9074246" y="3831393"/>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595594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ntent Simple_3">
    <p:bg>
      <p:bgPr>
        <a:solidFill>
          <a:schemeClr val="accent3"/>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CFBE12E5-4A9D-4F62-8F89-B2C6FC94C2BC}"/>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7A752075-6B68-4E12-8A83-4FBEA10A36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5" name="Title 11">
            <a:extLst>
              <a:ext uri="{FF2B5EF4-FFF2-40B4-BE49-F238E27FC236}">
                <a16:creationId xmlns:a16="http://schemas.microsoft.com/office/drawing/2014/main" id="{104380C1-3044-4FF4-BE32-12AD3A8949D3}"/>
              </a:ext>
            </a:extLst>
          </p:cNvPr>
          <p:cNvSpPr>
            <a:spLocks noGrp="1"/>
          </p:cNvSpPr>
          <p:nvPr>
            <p:ph type="title"/>
          </p:nvPr>
        </p:nvSpPr>
        <p:spPr>
          <a:xfrm>
            <a:off x="838200" y="40452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6" name="Picture Placeholder 22">
            <a:extLst>
              <a:ext uri="{FF2B5EF4-FFF2-40B4-BE49-F238E27FC236}">
                <a16:creationId xmlns:a16="http://schemas.microsoft.com/office/drawing/2014/main" id="{26FF90AE-FAC5-46B3-8B46-815AB1788965}"/>
              </a:ext>
            </a:extLst>
          </p:cNvPr>
          <p:cNvSpPr>
            <a:spLocks noGrp="1"/>
          </p:cNvSpPr>
          <p:nvPr>
            <p:ph type="pic" sz="quarter" idx="10"/>
          </p:nvPr>
        </p:nvSpPr>
        <p:spPr>
          <a:xfrm>
            <a:off x="1287162" y="2609051"/>
            <a:ext cx="1062038" cy="1057275"/>
          </a:xfrm>
          <a:prstGeom prst="rect">
            <a:avLst/>
          </a:prstGeom>
        </p:spPr>
        <p:txBody>
          <a:bodyPr/>
          <a:lstStyle>
            <a:lvl1pPr>
              <a:defRPr>
                <a:solidFill>
                  <a:schemeClr val="bg1"/>
                </a:solidFill>
              </a:defRPr>
            </a:lvl1pPr>
          </a:lstStyle>
          <a:p>
            <a:endParaRPr lang="en-US" dirty="0"/>
          </a:p>
        </p:txBody>
      </p:sp>
      <p:sp>
        <p:nvSpPr>
          <p:cNvPr id="17" name="Picture Placeholder 22">
            <a:extLst>
              <a:ext uri="{FF2B5EF4-FFF2-40B4-BE49-F238E27FC236}">
                <a16:creationId xmlns:a16="http://schemas.microsoft.com/office/drawing/2014/main" id="{27C99A42-9555-45B2-B7CC-CF1746CBC515}"/>
              </a:ext>
            </a:extLst>
          </p:cNvPr>
          <p:cNvSpPr>
            <a:spLocks noGrp="1"/>
          </p:cNvSpPr>
          <p:nvPr>
            <p:ph type="pic" sz="quarter" idx="11"/>
          </p:nvPr>
        </p:nvSpPr>
        <p:spPr>
          <a:xfrm>
            <a:off x="4179060" y="2609051"/>
            <a:ext cx="1062038" cy="1057275"/>
          </a:xfrm>
          <a:prstGeom prst="rect">
            <a:avLst/>
          </a:prstGeom>
        </p:spPr>
        <p:txBody>
          <a:bodyPr/>
          <a:lstStyle>
            <a:lvl1pPr>
              <a:defRPr>
                <a:solidFill>
                  <a:schemeClr val="bg1"/>
                </a:solidFill>
              </a:defRPr>
            </a:lvl1pPr>
          </a:lstStyle>
          <a:p>
            <a:endParaRPr lang="en-US" dirty="0"/>
          </a:p>
        </p:txBody>
      </p:sp>
      <p:sp>
        <p:nvSpPr>
          <p:cNvPr id="18" name="Picture Placeholder 22">
            <a:extLst>
              <a:ext uri="{FF2B5EF4-FFF2-40B4-BE49-F238E27FC236}">
                <a16:creationId xmlns:a16="http://schemas.microsoft.com/office/drawing/2014/main" id="{0DD1B27B-BE38-4ECE-A290-C18158A8002E}"/>
              </a:ext>
            </a:extLst>
          </p:cNvPr>
          <p:cNvSpPr>
            <a:spLocks noGrp="1"/>
          </p:cNvSpPr>
          <p:nvPr>
            <p:ph type="pic" sz="quarter" idx="12"/>
          </p:nvPr>
        </p:nvSpPr>
        <p:spPr>
          <a:xfrm>
            <a:off x="6950900" y="2609051"/>
            <a:ext cx="1062038" cy="1057275"/>
          </a:xfrm>
          <a:prstGeom prst="rect">
            <a:avLst/>
          </a:prstGeom>
        </p:spPr>
        <p:txBody>
          <a:bodyPr/>
          <a:lstStyle>
            <a:lvl1pPr>
              <a:defRPr>
                <a:solidFill>
                  <a:schemeClr val="bg1"/>
                </a:solidFill>
              </a:defRPr>
            </a:lvl1pPr>
          </a:lstStyle>
          <a:p>
            <a:endParaRPr lang="en-US" dirty="0"/>
          </a:p>
        </p:txBody>
      </p:sp>
      <p:sp>
        <p:nvSpPr>
          <p:cNvPr id="19" name="Picture Placeholder 22">
            <a:extLst>
              <a:ext uri="{FF2B5EF4-FFF2-40B4-BE49-F238E27FC236}">
                <a16:creationId xmlns:a16="http://schemas.microsoft.com/office/drawing/2014/main" id="{33BACA9E-CDF1-469A-988B-ABE80626CBA6}"/>
              </a:ext>
            </a:extLst>
          </p:cNvPr>
          <p:cNvSpPr>
            <a:spLocks noGrp="1"/>
          </p:cNvSpPr>
          <p:nvPr>
            <p:ph type="pic" sz="quarter" idx="13"/>
          </p:nvPr>
        </p:nvSpPr>
        <p:spPr>
          <a:xfrm>
            <a:off x="9722740" y="2609051"/>
            <a:ext cx="1062038" cy="1057275"/>
          </a:xfrm>
          <a:prstGeom prst="rect">
            <a:avLst/>
          </a:prstGeom>
        </p:spPr>
        <p:txBody>
          <a:bodyPr/>
          <a:lstStyle>
            <a:lvl1pPr>
              <a:defRPr>
                <a:solidFill>
                  <a:schemeClr val="bg1"/>
                </a:solidFill>
              </a:defRPr>
            </a:lvl1pPr>
          </a:lstStyle>
          <a:p>
            <a:endParaRPr lang="en-US" dirty="0"/>
          </a:p>
        </p:txBody>
      </p:sp>
      <p:sp>
        <p:nvSpPr>
          <p:cNvPr id="20" name="Content Placeholder 27">
            <a:extLst>
              <a:ext uri="{FF2B5EF4-FFF2-40B4-BE49-F238E27FC236}">
                <a16:creationId xmlns:a16="http://schemas.microsoft.com/office/drawing/2014/main" id="{FAE335C5-84B7-4401-A33A-31C364A45243}"/>
              </a:ext>
            </a:extLst>
          </p:cNvPr>
          <p:cNvSpPr>
            <a:spLocks noGrp="1"/>
          </p:cNvSpPr>
          <p:nvPr>
            <p:ph sz="quarter" idx="14"/>
          </p:nvPr>
        </p:nvSpPr>
        <p:spPr>
          <a:xfrm>
            <a:off x="638668" y="3831396"/>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1" name="Content Placeholder 27">
            <a:extLst>
              <a:ext uri="{FF2B5EF4-FFF2-40B4-BE49-F238E27FC236}">
                <a16:creationId xmlns:a16="http://schemas.microsoft.com/office/drawing/2014/main" id="{F2AB3DBD-44F3-4245-966C-D5457437F6C9}"/>
              </a:ext>
            </a:extLst>
          </p:cNvPr>
          <p:cNvSpPr>
            <a:spLocks noGrp="1"/>
          </p:cNvSpPr>
          <p:nvPr>
            <p:ph sz="quarter" idx="15"/>
          </p:nvPr>
        </p:nvSpPr>
        <p:spPr>
          <a:xfrm>
            <a:off x="3530560" y="3831395"/>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2" name="Content Placeholder 27">
            <a:extLst>
              <a:ext uri="{FF2B5EF4-FFF2-40B4-BE49-F238E27FC236}">
                <a16:creationId xmlns:a16="http://schemas.microsoft.com/office/drawing/2014/main" id="{2AD8EDA8-B6E7-4274-801A-EF15091C8E1D}"/>
              </a:ext>
            </a:extLst>
          </p:cNvPr>
          <p:cNvSpPr>
            <a:spLocks noGrp="1"/>
          </p:cNvSpPr>
          <p:nvPr>
            <p:ph sz="quarter" idx="16"/>
          </p:nvPr>
        </p:nvSpPr>
        <p:spPr>
          <a:xfrm>
            <a:off x="6302399" y="3831394"/>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7" name="Content Placeholder 27">
            <a:extLst>
              <a:ext uri="{FF2B5EF4-FFF2-40B4-BE49-F238E27FC236}">
                <a16:creationId xmlns:a16="http://schemas.microsoft.com/office/drawing/2014/main" id="{CABE0E32-32D9-4381-ACC9-3C023F237B80}"/>
              </a:ext>
            </a:extLst>
          </p:cNvPr>
          <p:cNvSpPr>
            <a:spLocks noGrp="1"/>
          </p:cNvSpPr>
          <p:nvPr>
            <p:ph sz="quarter" idx="17"/>
          </p:nvPr>
        </p:nvSpPr>
        <p:spPr>
          <a:xfrm>
            <a:off x="9074246" y="3831393"/>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696344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ntent Simple_4">
    <p:bg>
      <p:bgPr>
        <a:solidFill>
          <a:schemeClr val="accent4"/>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CFBE12E5-4A9D-4F62-8F89-B2C6FC94C2BC}"/>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CDDFAC50-79C4-46CA-BF49-B2D9A8C3A709}" type="slidenum">
              <a:rPr lang="en-US" smtClean="0"/>
              <a:pPr/>
              <a:t>‹#›</a:t>
            </a:fld>
            <a:endParaRPr lang="en-US" dirty="0"/>
          </a:p>
        </p:txBody>
      </p:sp>
      <p:pic>
        <p:nvPicPr>
          <p:cNvPr id="14" name="Picture 13">
            <a:extLst>
              <a:ext uri="{FF2B5EF4-FFF2-40B4-BE49-F238E27FC236}">
                <a16:creationId xmlns:a16="http://schemas.microsoft.com/office/drawing/2014/main" id="{7A752075-6B68-4E12-8A83-4FBEA10A36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5" name="Title 11">
            <a:extLst>
              <a:ext uri="{FF2B5EF4-FFF2-40B4-BE49-F238E27FC236}">
                <a16:creationId xmlns:a16="http://schemas.microsoft.com/office/drawing/2014/main" id="{A6614871-3954-4934-8134-42E200DEE38B}"/>
              </a:ext>
            </a:extLst>
          </p:cNvPr>
          <p:cNvSpPr>
            <a:spLocks noGrp="1"/>
          </p:cNvSpPr>
          <p:nvPr>
            <p:ph type="title"/>
          </p:nvPr>
        </p:nvSpPr>
        <p:spPr>
          <a:xfrm>
            <a:off x="838200" y="40452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6" name="Picture Placeholder 22">
            <a:extLst>
              <a:ext uri="{FF2B5EF4-FFF2-40B4-BE49-F238E27FC236}">
                <a16:creationId xmlns:a16="http://schemas.microsoft.com/office/drawing/2014/main" id="{D715D657-21FF-4279-995C-303D839E9F05}"/>
              </a:ext>
            </a:extLst>
          </p:cNvPr>
          <p:cNvSpPr>
            <a:spLocks noGrp="1"/>
          </p:cNvSpPr>
          <p:nvPr>
            <p:ph type="pic" sz="quarter" idx="10"/>
          </p:nvPr>
        </p:nvSpPr>
        <p:spPr>
          <a:xfrm>
            <a:off x="1287162" y="2609051"/>
            <a:ext cx="1062038" cy="1057275"/>
          </a:xfrm>
          <a:prstGeom prst="rect">
            <a:avLst/>
          </a:prstGeom>
        </p:spPr>
        <p:txBody>
          <a:bodyPr/>
          <a:lstStyle>
            <a:lvl1pPr>
              <a:defRPr>
                <a:solidFill>
                  <a:schemeClr val="bg1"/>
                </a:solidFill>
              </a:defRPr>
            </a:lvl1pPr>
          </a:lstStyle>
          <a:p>
            <a:endParaRPr lang="en-US" dirty="0"/>
          </a:p>
        </p:txBody>
      </p:sp>
      <p:sp>
        <p:nvSpPr>
          <p:cNvPr id="17" name="Picture Placeholder 22">
            <a:extLst>
              <a:ext uri="{FF2B5EF4-FFF2-40B4-BE49-F238E27FC236}">
                <a16:creationId xmlns:a16="http://schemas.microsoft.com/office/drawing/2014/main" id="{2D03B468-1285-4E55-8995-ADB62D1F0FA2}"/>
              </a:ext>
            </a:extLst>
          </p:cNvPr>
          <p:cNvSpPr>
            <a:spLocks noGrp="1"/>
          </p:cNvSpPr>
          <p:nvPr>
            <p:ph type="pic" sz="quarter" idx="11"/>
          </p:nvPr>
        </p:nvSpPr>
        <p:spPr>
          <a:xfrm>
            <a:off x="4179060" y="2609051"/>
            <a:ext cx="1062038" cy="1057275"/>
          </a:xfrm>
          <a:prstGeom prst="rect">
            <a:avLst/>
          </a:prstGeom>
        </p:spPr>
        <p:txBody>
          <a:bodyPr/>
          <a:lstStyle>
            <a:lvl1pPr>
              <a:defRPr>
                <a:solidFill>
                  <a:schemeClr val="bg1"/>
                </a:solidFill>
              </a:defRPr>
            </a:lvl1pPr>
          </a:lstStyle>
          <a:p>
            <a:endParaRPr lang="en-US" dirty="0"/>
          </a:p>
        </p:txBody>
      </p:sp>
      <p:sp>
        <p:nvSpPr>
          <p:cNvPr id="18" name="Picture Placeholder 22">
            <a:extLst>
              <a:ext uri="{FF2B5EF4-FFF2-40B4-BE49-F238E27FC236}">
                <a16:creationId xmlns:a16="http://schemas.microsoft.com/office/drawing/2014/main" id="{92921D25-4EC5-4E9A-ABCB-C42BCFEAF533}"/>
              </a:ext>
            </a:extLst>
          </p:cNvPr>
          <p:cNvSpPr>
            <a:spLocks noGrp="1"/>
          </p:cNvSpPr>
          <p:nvPr>
            <p:ph type="pic" sz="quarter" idx="12"/>
          </p:nvPr>
        </p:nvSpPr>
        <p:spPr>
          <a:xfrm>
            <a:off x="6950900" y="2609051"/>
            <a:ext cx="1062038" cy="1057275"/>
          </a:xfrm>
          <a:prstGeom prst="rect">
            <a:avLst/>
          </a:prstGeom>
        </p:spPr>
        <p:txBody>
          <a:bodyPr/>
          <a:lstStyle>
            <a:lvl1pPr>
              <a:defRPr>
                <a:solidFill>
                  <a:schemeClr val="bg1"/>
                </a:solidFill>
              </a:defRPr>
            </a:lvl1pPr>
          </a:lstStyle>
          <a:p>
            <a:endParaRPr lang="en-US" dirty="0"/>
          </a:p>
        </p:txBody>
      </p:sp>
      <p:sp>
        <p:nvSpPr>
          <p:cNvPr id="19" name="Picture Placeholder 22">
            <a:extLst>
              <a:ext uri="{FF2B5EF4-FFF2-40B4-BE49-F238E27FC236}">
                <a16:creationId xmlns:a16="http://schemas.microsoft.com/office/drawing/2014/main" id="{72EBBFA5-B8F5-43A3-BBB8-DEB1501CC569}"/>
              </a:ext>
            </a:extLst>
          </p:cNvPr>
          <p:cNvSpPr>
            <a:spLocks noGrp="1"/>
          </p:cNvSpPr>
          <p:nvPr>
            <p:ph type="pic" sz="quarter" idx="13"/>
          </p:nvPr>
        </p:nvSpPr>
        <p:spPr>
          <a:xfrm>
            <a:off x="9722740" y="2609051"/>
            <a:ext cx="1062038" cy="1057275"/>
          </a:xfrm>
          <a:prstGeom prst="rect">
            <a:avLst/>
          </a:prstGeom>
        </p:spPr>
        <p:txBody>
          <a:bodyPr/>
          <a:lstStyle>
            <a:lvl1pPr>
              <a:defRPr>
                <a:solidFill>
                  <a:schemeClr val="bg1"/>
                </a:solidFill>
              </a:defRPr>
            </a:lvl1pPr>
          </a:lstStyle>
          <a:p>
            <a:endParaRPr lang="en-US" dirty="0"/>
          </a:p>
        </p:txBody>
      </p:sp>
      <p:sp>
        <p:nvSpPr>
          <p:cNvPr id="20" name="Content Placeholder 27">
            <a:extLst>
              <a:ext uri="{FF2B5EF4-FFF2-40B4-BE49-F238E27FC236}">
                <a16:creationId xmlns:a16="http://schemas.microsoft.com/office/drawing/2014/main" id="{D08DB501-9121-421C-A7C8-1F9D1CC69517}"/>
              </a:ext>
            </a:extLst>
          </p:cNvPr>
          <p:cNvSpPr>
            <a:spLocks noGrp="1"/>
          </p:cNvSpPr>
          <p:nvPr>
            <p:ph sz="quarter" idx="14"/>
          </p:nvPr>
        </p:nvSpPr>
        <p:spPr>
          <a:xfrm>
            <a:off x="638668" y="3831396"/>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1" name="Content Placeholder 27">
            <a:extLst>
              <a:ext uri="{FF2B5EF4-FFF2-40B4-BE49-F238E27FC236}">
                <a16:creationId xmlns:a16="http://schemas.microsoft.com/office/drawing/2014/main" id="{D3425490-F396-4B6C-B74F-99FB57DB6D13}"/>
              </a:ext>
            </a:extLst>
          </p:cNvPr>
          <p:cNvSpPr>
            <a:spLocks noGrp="1"/>
          </p:cNvSpPr>
          <p:nvPr>
            <p:ph sz="quarter" idx="15"/>
          </p:nvPr>
        </p:nvSpPr>
        <p:spPr>
          <a:xfrm>
            <a:off x="3530560" y="3831395"/>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2" name="Content Placeholder 27">
            <a:extLst>
              <a:ext uri="{FF2B5EF4-FFF2-40B4-BE49-F238E27FC236}">
                <a16:creationId xmlns:a16="http://schemas.microsoft.com/office/drawing/2014/main" id="{40C3DEF8-E0AE-49FC-97B0-16C65A0380D8}"/>
              </a:ext>
            </a:extLst>
          </p:cNvPr>
          <p:cNvSpPr>
            <a:spLocks noGrp="1"/>
          </p:cNvSpPr>
          <p:nvPr>
            <p:ph sz="quarter" idx="16"/>
          </p:nvPr>
        </p:nvSpPr>
        <p:spPr>
          <a:xfrm>
            <a:off x="6302399" y="3831394"/>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7" name="Content Placeholder 27">
            <a:extLst>
              <a:ext uri="{FF2B5EF4-FFF2-40B4-BE49-F238E27FC236}">
                <a16:creationId xmlns:a16="http://schemas.microsoft.com/office/drawing/2014/main" id="{3933D8BC-51F6-4104-AD67-A2148B2F238F}"/>
              </a:ext>
            </a:extLst>
          </p:cNvPr>
          <p:cNvSpPr>
            <a:spLocks noGrp="1"/>
          </p:cNvSpPr>
          <p:nvPr>
            <p:ph sz="quarter" idx="17"/>
          </p:nvPr>
        </p:nvSpPr>
        <p:spPr>
          <a:xfrm>
            <a:off x="9074246" y="3831393"/>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67816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Comparison">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a:xfrm>
            <a:off x="838200" y="404523"/>
            <a:ext cx="10515600" cy="1325563"/>
          </a:xfrm>
          <a:prstGeom prst="rect">
            <a:avLst/>
          </a:prstGeom>
        </p:spPr>
        <p:txBody>
          <a:bodyPr/>
          <a:lstStyle>
            <a:lvl1pPr>
              <a:defRPr>
                <a:solidFill>
                  <a:schemeClr val="accent1"/>
                </a:solidFill>
              </a:defRPr>
            </a:lvl1pPr>
          </a:lstStyle>
          <a:p>
            <a:r>
              <a:rPr lang="en-US" dirty="0"/>
              <a:t>Click to edit Master title style</a:t>
            </a:r>
          </a:p>
        </p:txBody>
      </p:sp>
      <p:sp>
        <p:nvSpPr>
          <p:cNvPr id="2" name="Oval 1">
            <a:extLst>
              <a:ext uri="{FF2B5EF4-FFF2-40B4-BE49-F238E27FC236}">
                <a16:creationId xmlns:a16="http://schemas.microsoft.com/office/drawing/2014/main" id="{9974437B-6DA0-4B9D-8644-584B0595A852}"/>
              </a:ext>
            </a:extLst>
          </p:cNvPr>
          <p:cNvSpPr/>
          <p:nvPr userDrawn="1"/>
        </p:nvSpPr>
        <p:spPr>
          <a:xfrm>
            <a:off x="838201" y="2304644"/>
            <a:ext cx="1639321" cy="16393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126843" y="2589047"/>
            <a:ext cx="1062038" cy="1057275"/>
          </a:xfrm>
          <a:prstGeom prst="rect">
            <a:avLst/>
          </a:prstGeom>
        </p:spPr>
        <p:txBody>
          <a:bodyPr/>
          <a:lstStyle>
            <a:lvl1pPr>
              <a:defRPr>
                <a:solidFill>
                  <a:schemeClr val="bg1"/>
                </a:solidFill>
              </a:defRPr>
            </a:lvl1pPr>
          </a:lstStyle>
          <a:p>
            <a:endParaRPr lang="en-US" dirty="0"/>
          </a:p>
        </p:txBody>
      </p:sp>
      <p:sp>
        <p:nvSpPr>
          <p:cNvPr id="14" name="Oval 13">
            <a:extLst>
              <a:ext uri="{FF2B5EF4-FFF2-40B4-BE49-F238E27FC236}">
                <a16:creationId xmlns:a16="http://schemas.microsoft.com/office/drawing/2014/main" id="{744117B3-693C-4551-9067-EE76928CE277}"/>
              </a:ext>
            </a:extLst>
          </p:cNvPr>
          <p:cNvSpPr/>
          <p:nvPr userDrawn="1"/>
        </p:nvSpPr>
        <p:spPr>
          <a:xfrm>
            <a:off x="838200" y="4412803"/>
            <a:ext cx="1639321" cy="16393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1126843" y="4703828"/>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2657300" y="2589047"/>
            <a:ext cx="2788301" cy="1057275"/>
          </a:xfrm>
          <a:prstGeom prst="rect">
            <a:avLst/>
          </a:prstGeom>
        </p:spPr>
        <p:txBody>
          <a:bodyPr/>
          <a:lstStyle>
            <a:lvl1pPr marL="0" indent="0" algn="l">
              <a:buNone/>
              <a:defRPr sz="20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2657300" y="4703827"/>
            <a:ext cx="2788301" cy="1057275"/>
          </a:xfrm>
          <a:prstGeom prst="rect">
            <a:avLst/>
          </a:prstGeom>
        </p:spPr>
        <p:txBody>
          <a:bodyPr/>
          <a:lstStyle>
            <a:lvl1pPr marL="0" indent="0" algn="l">
              <a:buNone/>
              <a:defRPr sz="20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1" name="Oval 20">
            <a:extLst>
              <a:ext uri="{FF2B5EF4-FFF2-40B4-BE49-F238E27FC236}">
                <a16:creationId xmlns:a16="http://schemas.microsoft.com/office/drawing/2014/main" id="{6BCAB94E-A390-48B9-B658-E2C36147D7D1}"/>
              </a:ext>
            </a:extLst>
          </p:cNvPr>
          <p:cNvSpPr/>
          <p:nvPr userDrawn="1"/>
        </p:nvSpPr>
        <p:spPr>
          <a:xfrm>
            <a:off x="6746401" y="2304644"/>
            <a:ext cx="1639321" cy="16393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2">
            <a:extLst>
              <a:ext uri="{FF2B5EF4-FFF2-40B4-BE49-F238E27FC236}">
                <a16:creationId xmlns:a16="http://schemas.microsoft.com/office/drawing/2014/main" id="{86B94B3A-8DF8-4BBA-98BC-03ADE302CCF5}"/>
              </a:ext>
            </a:extLst>
          </p:cNvPr>
          <p:cNvSpPr>
            <a:spLocks noGrp="1"/>
          </p:cNvSpPr>
          <p:nvPr>
            <p:ph type="pic" sz="quarter" idx="16"/>
          </p:nvPr>
        </p:nvSpPr>
        <p:spPr>
          <a:xfrm>
            <a:off x="7035043" y="2589047"/>
            <a:ext cx="1062038" cy="1057275"/>
          </a:xfrm>
          <a:prstGeom prst="rect">
            <a:avLst/>
          </a:prstGeom>
        </p:spPr>
        <p:txBody>
          <a:bodyPr/>
          <a:lstStyle>
            <a:lvl1pPr>
              <a:defRPr>
                <a:solidFill>
                  <a:schemeClr val="bg1"/>
                </a:solidFill>
              </a:defRPr>
            </a:lvl1pPr>
          </a:lstStyle>
          <a:p>
            <a:endParaRPr lang="en-US" dirty="0"/>
          </a:p>
        </p:txBody>
      </p:sp>
      <p:sp>
        <p:nvSpPr>
          <p:cNvPr id="26" name="Oval 25">
            <a:extLst>
              <a:ext uri="{FF2B5EF4-FFF2-40B4-BE49-F238E27FC236}">
                <a16:creationId xmlns:a16="http://schemas.microsoft.com/office/drawing/2014/main" id="{4D64066B-7CE4-4E24-B2E6-4AF31E10B922}"/>
              </a:ext>
            </a:extLst>
          </p:cNvPr>
          <p:cNvSpPr/>
          <p:nvPr userDrawn="1"/>
        </p:nvSpPr>
        <p:spPr>
          <a:xfrm>
            <a:off x="6746400" y="4412803"/>
            <a:ext cx="1639321" cy="16393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2">
            <a:extLst>
              <a:ext uri="{FF2B5EF4-FFF2-40B4-BE49-F238E27FC236}">
                <a16:creationId xmlns:a16="http://schemas.microsoft.com/office/drawing/2014/main" id="{314BA1EA-16BB-4198-A599-6059F959AD9B}"/>
              </a:ext>
            </a:extLst>
          </p:cNvPr>
          <p:cNvSpPr>
            <a:spLocks noGrp="1"/>
          </p:cNvSpPr>
          <p:nvPr>
            <p:ph type="pic" sz="quarter" idx="17"/>
          </p:nvPr>
        </p:nvSpPr>
        <p:spPr>
          <a:xfrm>
            <a:off x="7035043" y="4703828"/>
            <a:ext cx="1062038" cy="1057275"/>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65C53140-BBF1-4C47-AE10-37C839E57D24}"/>
              </a:ext>
            </a:extLst>
          </p:cNvPr>
          <p:cNvSpPr>
            <a:spLocks noGrp="1"/>
          </p:cNvSpPr>
          <p:nvPr>
            <p:ph sz="quarter" idx="18"/>
          </p:nvPr>
        </p:nvSpPr>
        <p:spPr>
          <a:xfrm>
            <a:off x="8565500" y="2589047"/>
            <a:ext cx="2788301" cy="1057275"/>
          </a:xfrm>
          <a:prstGeom prst="rect">
            <a:avLst/>
          </a:prstGeom>
        </p:spPr>
        <p:txBody>
          <a:bodyPr/>
          <a:lstStyle>
            <a:lvl1pPr marL="0" indent="0" algn="l">
              <a:buNone/>
              <a:defRPr sz="20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2" name="Content Placeholder 27">
            <a:extLst>
              <a:ext uri="{FF2B5EF4-FFF2-40B4-BE49-F238E27FC236}">
                <a16:creationId xmlns:a16="http://schemas.microsoft.com/office/drawing/2014/main" id="{F634CB52-38EA-4D86-86D4-2E459AE31CCE}"/>
              </a:ext>
            </a:extLst>
          </p:cNvPr>
          <p:cNvSpPr>
            <a:spLocks noGrp="1"/>
          </p:cNvSpPr>
          <p:nvPr>
            <p:ph sz="quarter" idx="19"/>
          </p:nvPr>
        </p:nvSpPr>
        <p:spPr>
          <a:xfrm>
            <a:off x="8565500" y="4703827"/>
            <a:ext cx="2788301" cy="1057275"/>
          </a:xfrm>
          <a:prstGeom prst="rect">
            <a:avLst/>
          </a:prstGeom>
        </p:spPr>
        <p:txBody>
          <a:bodyPr/>
          <a:lstStyle>
            <a:lvl1pPr marL="0" indent="0" algn="l">
              <a:buNone/>
              <a:defRPr sz="20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801944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omparison">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a:xfrm>
            <a:off x="838200" y="404522"/>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2" name="Oval 1">
            <a:extLst>
              <a:ext uri="{FF2B5EF4-FFF2-40B4-BE49-F238E27FC236}">
                <a16:creationId xmlns:a16="http://schemas.microsoft.com/office/drawing/2014/main" id="{9974437B-6DA0-4B9D-8644-584B0595A852}"/>
              </a:ext>
            </a:extLst>
          </p:cNvPr>
          <p:cNvSpPr/>
          <p:nvPr userDrawn="1"/>
        </p:nvSpPr>
        <p:spPr>
          <a:xfrm>
            <a:off x="838201" y="2304644"/>
            <a:ext cx="1639321" cy="1639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126843" y="2589047"/>
            <a:ext cx="1062038" cy="1057275"/>
          </a:xfrm>
          <a:prstGeom prst="rect">
            <a:avLst/>
          </a:prstGeom>
        </p:spPr>
        <p:txBody>
          <a:bodyPr/>
          <a:lstStyle>
            <a:lvl1pPr>
              <a:defRPr>
                <a:solidFill>
                  <a:schemeClr val="bg1"/>
                </a:solidFill>
              </a:defRPr>
            </a:lvl1pPr>
          </a:lstStyle>
          <a:p>
            <a:endParaRPr lang="en-US" dirty="0"/>
          </a:p>
        </p:txBody>
      </p:sp>
      <p:sp>
        <p:nvSpPr>
          <p:cNvPr id="14" name="Oval 13">
            <a:extLst>
              <a:ext uri="{FF2B5EF4-FFF2-40B4-BE49-F238E27FC236}">
                <a16:creationId xmlns:a16="http://schemas.microsoft.com/office/drawing/2014/main" id="{744117B3-693C-4551-9067-EE76928CE277}"/>
              </a:ext>
            </a:extLst>
          </p:cNvPr>
          <p:cNvSpPr/>
          <p:nvPr userDrawn="1"/>
        </p:nvSpPr>
        <p:spPr>
          <a:xfrm>
            <a:off x="838200" y="4412803"/>
            <a:ext cx="1639321" cy="1639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1126843" y="4703828"/>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2657300" y="2589047"/>
            <a:ext cx="2788301" cy="1057275"/>
          </a:xfrm>
          <a:prstGeom prst="rect">
            <a:avLst/>
          </a:prstGeom>
        </p:spPr>
        <p:txBody>
          <a:bodyPr/>
          <a:lstStyle>
            <a:lvl1pPr marL="0" indent="0" algn="l">
              <a:buNone/>
              <a:defRPr sz="20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2657300" y="4703827"/>
            <a:ext cx="2788301" cy="1057275"/>
          </a:xfrm>
          <a:prstGeom prst="rect">
            <a:avLst/>
          </a:prstGeom>
        </p:spPr>
        <p:txBody>
          <a:bodyPr/>
          <a:lstStyle>
            <a:lvl1pPr marL="0" indent="0" algn="l">
              <a:buNone/>
              <a:defRPr sz="20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1" name="Oval 20">
            <a:extLst>
              <a:ext uri="{FF2B5EF4-FFF2-40B4-BE49-F238E27FC236}">
                <a16:creationId xmlns:a16="http://schemas.microsoft.com/office/drawing/2014/main" id="{6BCAB94E-A390-48B9-B658-E2C36147D7D1}"/>
              </a:ext>
            </a:extLst>
          </p:cNvPr>
          <p:cNvSpPr/>
          <p:nvPr userDrawn="1"/>
        </p:nvSpPr>
        <p:spPr>
          <a:xfrm>
            <a:off x="6746401" y="2304644"/>
            <a:ext cx="1639321" cy="1639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2">
            <a:extLst>
              <a:ext uri="{FF2B5EF4-FFF2-40B4-BE49-F238E27FC236}">
                <a16:creationId xmlns:a16="http://schemas.microsoft.com/office/drawing/2014/main" id="{86B94B3A-8DF8-4BBA-98BC-03ADE302CCF5}"/>
              </a:ext>
            </a:extLst>
          </p:cNvPr>
          <p:cNvSpPr>
            <a:spLocks noGrp="1"/>
          </p:cNvSpPr>
          <p:nvPr>
            <p:ph type="pic" sz="quarter" idx="16"/>
          </p:nvPr>
        </p:nvSpPr>
        <p:spPr>
          <a:xfrm>
            <a:off x="7035043" y="2589047"/>
            <a:ext cx="1062038" cy="1057275"/>
          </a:xfrm>
          <a:prstGeom prst="rect">
            <a:avLst/>
          </a:prstGeom>
        </p:spPr>
        <p:txBody>
          <a:bodyPr/>
          <a:lstStyle>
            <a:lvl1pPr>
              <a:defRPr>
                <a:solidFill>
                  <a:schemeClr val="bg1"/>
                </a:solidFill>
              </a:defRPr>
            </a:lvl1pPr>
          </a:lstStyle>
          <a:p>
            <a:endParaRPr lang="en-US" dirty="0"/>
          </a:p>
        </p:txBody>
      </p:sp>
      <p:sp>
        <p:nvSpPr>
          <p:cNvPr id="26" name="Oval 25">
            <a:extLst>
              <a:ext uri="{FF2B5EF4-FFF2-40B4-BE49-F238E27FC236}">
                <a16:creationId xmlns:a16="http://schemas.microsoft.com/office/drawing/2014/main" id="{4D64066B-7CE4-4E24-B2E6-4AF31E10B922}"/>
              </a:ext>
            </a:extLst>
          </p:cNvPr>
          <p:cNvSpPr/>
          <p:nvPr userDrawn="1"/>
        </p:nvSpPr>
        <p:spPr>
          <a:xfrm>
            <a:off x="6746400" y="4412803"/>
            <a:ext cx="1639321" cy="1639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2">
            <a:extLst>
              <a:ext uri="{FF2B5EF4-FFF2-40B4-BE49-F238E27FC236}">
                <a16:creationId xmlns:a16="http://schemas.microsoft.com/office/drawing/2014/main" id="{314BA1EA-16BB-4198-A599-6059F959AD9B}"/>
              </a:ext>
            </a:extLst>
          </p:cNvPr>
          <p:cNvSpPr>
            <a:spLocks noGrp="1"/>
          </p:cNvSpPr>
          <p:nvPr>
            <p:ph type="pic" sz="quarter" idx="17"/>
          </p:nvPr>
        </p:nvSpPr>
        <p:spPr>
          <a:xfrm>
            <a:off x="7035043" y="4703828"/>
            <a:ext cx="1062038" cy="1057275"/>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65C53140-BBF1-4C47-AE10-37C839E57D24}"/>
              </a:ext>
            </a:extLst>
          </p:cNvPr>
          <p:cNvSpPr>
            <a:spLocks noGrp="1"/>
          </p:cNvSpPr>
          <p:nvPr>
            <p:ph sz="quarter" idx="18"/>
          </p:nvPr>
        </p:nvSpPr>
        <p:spPr>
          <a:xfrm>
            <a:off x="8565500" y="2589047"/>
            <a:ext cx="2788301" cy="1057275"/>
          </a:xfrm>
          <a:prstGeom prst="rect">
            <a:avLst/>
          </a:prstGeom>
        </p:spPr>
        <p:txBody>
          <a:bodyPr/>
          <a:lstStyle>
            <a:lvl1pPr marL="0" indent="0" algn="l">
              <a:buNone/>
              <a:defRPr sz="20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2" name="Content Placeholder 27">
            <a:extLst>
              <a:ext uri="{FF2B5EF4-FFF2-40B4-BE49-F238E27FC236}">
                <a16:creationId xmlns:a16="http://schemas.microsoft.com/office/drawing/2014/main" id="{F634CB52-38EA-4D86-86D4-2E459AE31CCE}"/>
              </a:ext>
            </a:extLst>
          </p:cNvPr>
          <p:cNvSpPr>
            <a:spLocks noGrp="1"/>
          </p:cNvSpPr>
          <p:nvPr>
            <p:ph sz="quarter" idx="19"/>
          </p:nvPr>
        </p:nvSpPr>
        <p:spPr>
          <a:xfrm>
            <a:off x="8565500" y="4703827"/>
            <a:ext cx="2788301" cy="1057275"/>
          </a:xfrm>
          <a:prstGeom prst="rect">
            <a:avLst/>
          </a:prstGeom>
        </p:spPr>
        <p:txBody>
          <a:bodyPr/>
          <a:lstStyle>
            <a:lvl1pPr marL="0" indent="0" algn="l">
              <a:buNone/>
              <a:defRPr sz="2000">
                <a:solidFill>
                  <a:schemeClr val="accent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23488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A picture containing person, indoor, man&#10;&#10;Description automatically generated">
            <a:extLst>
              <a:ext uri="{FF2B5EF4-FFF2-40B4-BE49-F238E27FC236}">
                <a16:creationId xmlns:a16="http://schemas.microsoft.com/office/drawing/2014/main" id="{D87F1869-5CBB-4441-BD7B-3B81133F4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sp>
        <p:nvSpPr>
          <p:cNvPr id="14" name="Title 19">
            <a:extLst>
              <a:ext uri="{FF2B5EF4-FFF2-40B4-BE49-F238E27FC236}">
                <a16:creationId xmlns:a16="http://schemas.microsoft.com/office/drawing/2014/main" id="{746DE6AE-2E30-4151-BA25-5AEB884F5AA9}"/>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6" name="Text Placeholder 25">
            <a:extLst>
              <a:ext uri="{FF2B5EF4-FFF2-40B4-BE49-F238E27FC236}">
                <a16:creationId xmlns:a16="http://schemas.microsoft.com/office/drawing/2014/main" id="{91D66B58-F273-42E3-A19F-A87AD848DACB}"/>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518810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Comparison">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a:xfrm>
            <a:off x="838200" y="404522"/>
            <a:ext cx="10515600" cy="1325563"/>
          </a:xfrm>
          <a:prstGeom prst="rect">
            <a:avLst/>
          </a:prstGeom>
        </p:spPr>
        <p:txBody>
          <a:bodyPr/>
          <a:lstStyle>
            <a:lvl1pPr>
              <a:defRPr>
                <a:solidFill>
                  <a:schemeClr val="accent3"/>
                </a:solidFill>
              </a:defRPr>
            </a:lvl1pPr>
          </a:lstStyle>
          <a:p>
            <a:r>
              <a:rPr lang="en-US" dirty="0"/>
              <a:t>Click to edit Master title style</a:t>
            </a:r>
          </a:p>
        </p:txBody>
      </p:sp>
      <p:sp>
        <p:nvSpPr>
          <p:cNvPr id="2" name="Oval 1">
            <a:extLst>
              <a:ext uri="{FF2B5EF4-FFF2-40B4-BE49-F238E27FC236}">
                <a16:creationId xmlns:a16="http://schemas.microsoft.com/office/drawing/2014/main" id="{9974437B-6DA0-4B9D-8644-584B0595A852}"/>
              </a:ext>
            </a:extLst>
          </p:cNvPr>
          <p:cNvSpPr/>
          <p:nvPr userDrawn="1"/>
        </p:nvSpPr>
        <p:spPr>
          <a:xfrm>
            <a:off x="838201" y="2304644"/>
            <a:ext cx="1639321" cy="1639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126843" y="2589047"/>
            <a:ext cx="1062038" cy="1057275"/>
          </a:xfrm>
          <a:prstGeom prst="rect">
            <a:avLst/>
          </a:prstGeom>
        </p:spPr>
        <p:txBody>
          <a:bodyPr/>
          <a:lstStyle>
            <a:lvl1pPr>
              <a:defRPr>
                <a:solidFill>
                  <a:schemeClr val="bg1"/>
                </a:solidFill>
              </a:defRPr>
            </a:lvl1pPr>
          </a:lstStyle>
          <a:p>
            <a:endParaRPr lang="en-US" dirty="0"/>
          </a:p>
        </p:txBody>
      </p:sp>
      <p:sp>
        <p:nvSpPr>
          <p:cNvPr id="14" name="Oval 13">
            <a:extLst>
              <a:ext uri="{FF2B5EF4-FFF2-40B4-BE49-F238E27FC236}">
                <a16:creationId xmlns:a16="http://schemas.microsoft.com/office/drawing/2014/main" id="{744117B3-693C-4551-9067-EE76928CE277}"/>
              </a:ext>
            </a:extLst>
          </p:cNvPr>
          <p:cNvSpPr/>
          <p:nvPr userDrawn="1"/>
        </p:nvSpPr>
        <p:spPr>
          <a:xfrm>
            <a:off x="838200" y="4412803"/>
            <a:ext cx="1639321" cy="1639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1126843" y="4703828"/>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2657300" y="2589047"/>
            <a:ext cx="2788301" cy="1057275"/>
          </a:xfrm>
          <a:prstGeom prst="rect">
            <a:avLst/>
          </a:prstGeom>
        </p:spPr>
        <p:txBody>
          <a:bodyPr/>
          <a:lstStyle>
            <a:lvl1pPr marL="0" indent="0" algn="l">
              <a:buNone/>
              <a:defRPr sz="20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2657300" y="4703827"/>
            <a:ext cx="2788301" cy="1057275"/>
          </a:xfrm>
          <a:prstGeom prst="rect">
            <a:avLst/>
          </a:prstGeom>
        </p:spPr>
        <p:txBody>
          <a:bodyPr/>
          <a:lstStyle>
            <a:lvl1pPr marL="0" indent="0" algn="l">
              <a:buNone/>
              <a:defRPr sz="20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1" name="Oval 20">
            <a:extLst>
              <a:ext uri="{FF2B5EF4-FFF2-40B4-BE49-F238E27FC236}">
                <a16:creationId xmlns:a16="http://schemas.microsoft.com/office/drawing/2014/main" id="{6BCAB94E-A390-48B9-B658-E2C36147D7D1}"/>
              </a:ext>
            </a:extLst>
          </p:cNvPr>
          <p:cNvSpPr/>
          <p:nvPr userDrawn="1"/>
        </p:nvSpPr>
        <p:spPr>
          <a:xfrm>
            <a:off x="6746401" y="2304644"/>
            <a:ext cx="1639321" cy="1639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2">
            <a:extLst>
              <a:ext uri="{FF2B5EF4-FFF2-40B4-BE49-F238E27FC236}">
                <a16:creationId xmlns:a16="http://schemas.microsoft.com/office/drawing/2014/main" id="{86B94B3A-8DF8-4BBA-98BC-03ADE302CCF5}"/>
              </a:ext>
            </a:extLst>
          </p:cNvPr>
          <p:cNvSpPr>
            <a:spLocks noGrp="1"/>
          </p:cNvSpPr>
          <p:nvPr>
            <p:ph type="pic" sz="quarter" idx="16"/>
          </p:nvPr>
        </p:nvSpPr>
        <p:spPr>
          <a:xfrm>
            <a:off x="7035043" y="2589047"/>
            <a:ext cx="1062038" cy="1057275"/>
          </a:xfrm>
          <a:prstGeom prst="rect">
            <a:avLst/>
          </a:prstGeom>
        </p:spPr>
        <p:txBody>
          <a:bodyPr/>
          <a:lstStyle>
            <a:lvl1pPr>
              <a:defRPr>
                <a:solidFill>
                  <a:schemeClr val="bg1"/>
                </a:solidFill>
              </a:defRPr>
            </a:lvl1pPr>
          </a:lstStyle>
          <a:p>
            <a:endParaRPr lang="en-US" dirty="0"/>
          </a:p>
        </p:txBody>
      </p:sp>
      <p:sp>
        <p:nvSpPr>
          <p:cNvPr id="26" name="Oval 25">
            <a:extLst>
              <a:ext uri="{FF2B5EF4-FFF2-40B4-BE49-F238E27FC236}">
                <a16:creationId xmlns:a16="http://schemas.microsoft.com/office/drawing/2014/main" id="{4D64066B-7CE4-4E24-B2E6-4AF31E10B922}"/>
              </a:ext>
            </a:extLst>
          </p:cNvPr>
          <p:cNvSpPr/>
          <p:nvPr userDrawn="1"/>
        </p:nvSpPr>
        <p:spPr>
          <a:xfrm>
            <a:off x="6746400" y="4412803"/>
            <a:ext cx="1639321" cy="1639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2">
            <a:extLst>
              <a:ext uri="{FF2B5EF4-FFF2-40B4-BE49-F238E27FC236}">
                <a16:creationId xmlns:a16="http://schemas.microsoft.com/office/drawing/2014/main" id="{314BA1EA-16BB-4198-A599-6059F959AD9B}"/>
              </a:ext>
            </a:extLst>
          </p:cNvPr>
          <p:cNvSpPr>
            <a:spLocks noGrp="1"/>
          </p:cNvSpPr>
          <p:nvPr>
            <p:ph type="pic" sz="quarter" idx="17"/>
          </p:nvPr>
        </p:nvSpPr>
        <p:spPr>
          <a:xfrm>
            <a:off x="7035043" y="4703828"/>
            <a:ext cx="1062038" cy="1057275"/>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65C53140-BBF1-4C47-AE10-37C839E57D24}"/>
              </a:ext>
            </a:extLst>
          </p:cNvPr>
          <p:cNvSpPr>
            <a:spLocks noGrp="1"/>
          </p:cNvSpPr>
          <p:nvPr>
            <p:ph sz="quarter" idx="18"/>
          </p:nvPr>
        </p:nvSpPr>
        <p:spPr>
          <a:xfrm>
            <a:off x="8565500" y="2589047"/>
            <a:ext cx="2788301" cy="1057275"/>
          </a:xfrm>
          <a:prstGeom prst="rect">
            <a:avLst/>
          </a:prstGeom>
        </p:spPr>
        <p:txBody>
          <a:bodyPr/>
          <a:lstStyle>
            <a:lvl1pPr marL="0" indent="0" algn="l">
              <a:buNone/>
              <a:defRPr sz="20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2" name="Content Placeholder 27">
            <a:extLst>
              <a:ext uri="{FF2B5EF4-FFF2-40B4-BE49-F238E27FC236}">
                <a16:creationId xmlns:a16="http://schemas.microsoft.com/office/drawing/2014/main" id="{F634CB52-38EA-4D86-86D4-2E459AE31CCE}"/>
              </a:ext>
            </a:extLst>
          </p:cNvPr>
          <p:cNvSpPr>
            <a:spLocks noGrp="1"/>
          </p:cNvSpPr>
          <p:nvPr>
            <p:ph sz="quarter" idx="19"/>
          </p:nvPr>
        </p:nvSpPr>
        <p:spPr>
          <a:xfrm>
            <a:off x="8565500" y="4703827"/>
            <a:ext cx="2788301" cy="1057275"/>
          </a:xfrm>
          <a:prstGeom prst="rect">
            <a:avLst/>
          </a:prstGeom>
        </p:spPr>
        <p:txBody>
          <a:bodyPr/>
          <a:lstStyle>
            <a:lvl1pPr marL="0" indent="0" algn="l">
              <a:buNone/>
              <a:defRPr sz="2000">
                <a:solidFill>
                  <a:schemeClr val="accent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91073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Comparison">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AA939D-E788-49EF-BF7E-8CDEB6E4BB86}"/>
              </a:ext>
            </a:extLst>
          </p:cNvPr>
          <p:cNvSpPr>
            <a:spLocks noGrp="1"/>
          </p:cNvSpPr>
          <p:nvPr>
            <p:ph type="title"/>
          </p:nvPr>
        </p:nvSpPr>
        <p:spPr>
          <a:xfrm>
            <a:off x="838200" y="404523"/>
            <a:ext cx="10515600" cy="1325563"/>
          </a:xfrm>
          <a:prstGeom prst="rect">
            <a:avLst/>
          </a:prstGeom>
        </p:spPr>
        <p:txBody>
          <a:bodyPr/>
          <a:lstStyle>
            <a:lvl1pPr>
              <a:defRPr>
                <a:solidFill>
                  <a:schemeClr val="accent4"/>
                </a:solidFill>
              </a:defRPr>
            </a:lvl1pPr>
          </a:lstStyle>
          <a:p>
            <a:r>
              <a:rPr lang="en-US" dirty="0"/>
              <a:t>Click to edit Master title style</a:t>
            </a:r>
          </a:p>
        </p:txBody>
      </p:sp>
      <p:sp>
        <p:nvSpPr>
          <p:cNvPr id="2" name="Oval 1">
            <a:extLst>
              <a:ext uri="{FF2B5EF4-FFF2-40B4-BE49-F238E27FC236}">
                <a16:creationId xmlns:a16="http://schemas.microsoft.com/office/drawing/2014/main" id="{9974437B-6DA0-4B9D-8644-584B0595A852}"/>
              </a:ext>
            </a:extLst>
          </p:cNvPr>
          <p:cNvSpPr/>
          <p:nvPr userDrawn="1"/>
        </p:nvSpPr>
        <p:spPr>
          <a:xfrm>
            <a:off x="838201" y="2304644"/>
            <a:ext cx="1639321" cy="16393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126843" y="2589047"/>
            <a:ext cx="1062038" cy="1057275"/>
          </a:xfrm>
          <a:prstGeom prst="rect">
            <a:avLst/>
          </a:prstGeom>
        </p:spPr>
        <p:txBody>
          <a:bodyPr/>
          <a:lstStyle>
            <a:lvl1pPr>
              <a:defRPr>
                <a:solidFill>
                  <a:schemeClr val="bg1"/>
                </a:solidFill>
              </a:defRPr>
            </a:lvl1pPr>
          </a:lstStyle>
          <a:p>
            <a:endParaRPr lang="en-US" dirty="0"/>
          </a:p>
        </p:txBody>
      </p:sp>
      <p:sp>
        <p:nvSpPr>
          <p:cNvPr id="14" name="Oval 13">
            <a:extLst>
              <a:ext uri="{FF2B5EF4-FFF2-40B4-BE49-F238E27FC236}">
                <a16:creationId xmlns:a16="http://schemas.microsoft.com/office/drawing/2014/main" id="{744117B3-693C-4551-9067-EE76928CE277}"/>
              </a:ext>
            </a:extLst>
          </p:cNvPr>
          <p:cNvSpPr/>
          <p:nvPr userDrawn="1"/>
        </p:nvSpPr>
        <p:spPr>
          <a:xfrm>
            <a:off x="838200" y="4412803"/>
            <a:ext cx="1639321" cy="16393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1126843" y="4703828"/>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2657300" y="2589047"/>
            <a:ext cx="2788301" cy="1057275"/>
          </a:xfrm>
          <a:prstGeom prst="rect">
            <a:avLst/>
          </a:prstGeom>
        </p:spPr>
        <p:txBody>
          <a:bodyPr/>
          <a:lstStyle>
            <a:lvl1pPr marL="0" indent="0" algn="l">
              <a:buNone/>
              <a:defRPr sz="20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2657300" y="4703827"/>
            <a:ext cx="2788301" cy="1057275"/>
          </a:xfrm>
          <a:prstGeom prst="rect">
            <a:avLst/>
          </a:prstGeom>
        </p:spPr>
        <p:txBody>
          <a:bodyPr/>
          <a:lstStyle>
            <a:lvl1pPr marL="0" indent="0" algn="l">
              <a:buNone/>
              <a:defRPr sz="20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1" name="Oval 20">
            <a:extLst>
              <a:ext uri="{FF2B5EF4-FFF2-40B4-BE49-F238E27FC236}">
                <a16:creationId xmlns:a16="http://schemas.microsoft.com/office/drawing/2014/main" id="{6BCAB94E-A390-48B9-B658-E2C36147D7D1}"/>
              </a:ext>
            </a:extLst>
          </p:cNvPr>
          <p:cNvSpPr/>
          <p:nvPr userDrawn="1"/>
        </p:nvSpPr>
        <p:spPr>
          <a:xfrm>
            <a:off x="6746401" y="2304644"/>
            <a:ext cx="1639321" cy="16393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2">
            <a:extLst>
              <a:ext uri="{FF2B5EF4-FFF2-40B4-BE49-F238E27FC236}">
                <a16:creationId xmlns:a16="http://schemas.microsoft.com/office/drawing/2014/main" id="{86B94B3A-8DF8-4BBA-98BC-03ADE302CCF5}"/>
              </a:ext>
            </a:extLst>
          </p:cNvPr>
          <p:cNvSpPr>
            <a:spLocks noGrp="1"/>
          </p:cNvSpPr>
          <p:nvPr>
            <p:ph type="pic" sz="quarter" idx="16"/>
          </p:nvPr>
        </p:nvSpPr>
        <p:spPr>
          <a:xfrm>
            <a:off x="7035043" y="2589047"/>
            <a:ext cx="1062038" cy="1057275"/>
          </a:xfrm>
          <a:prstGeom prst="rect">
            <a:avLst/>
          </a:prstGeom>
        </p:spPr>
        <p:txBody>
          <a:bodyPr/>
          <a:lstStyle>
            <a:lvl1pPr>
              <a:defRPr>
                <a:solidFill>
                  <a:schemeClr val="bg1"/>
                </a:solidFill>
              </a:defRPr>
            </a:lvl1pPr>
          </a:lstStyle>
          <a:p>
            <a:endParaRPr lang="en-US" dirty="0"/>
          </a:p>
        </p:txBody>
      </p:sp>
      <p:sp>
        <p:nvSpPr>
          <p:cNvPr id="26" name="Oval 25">
            <a:extLst>
              <a:ext uri="{FF2B5EF4-FFF2-40B4-BE49-F238E27FC236}">
                <a16:creationId xmlns:a16="http://schemas.microsoft.com/office/drawing/2014/main" id="{4D64066B-7CE4-4E24-B2E6-4AF31E10B922}"/>
              </a:ext>
            </a:extLst>
          </p:cNvPr>
          <p:cNvSpPr/>
          <p:nvPr userDrawn="1"/>
        </p:nvSpPr>
        <p:spPr>
          <a:xfrm>
            <a:off x="6746400" y="4412803"/>
            <a:ext cx="1639321" cy="16393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2">
            <a:extLst>
              <a:ext uri="{FF2B5EF4-FFF2-40B4-BE49-F238E27FC236}">
                <a16:creationId xmlns:a16="http://schemas.microsoft.com/office/drawing/2014/main" id="{314BA1EA-16BB-4198-A599-6059F959AD9B}"/>
              </a:ext>
            </a:extLst>
          </p:cNvPr>
          <p:cNvSpPr>
            <a:spLocks noGrp="1"/>
          </p:cNvSpPr>
          <p:nvPr>
            <p:ph type="pic" sz="quarter" idx="17"/>
          </p:nvPr>
        </p:nvSpPr>
        <p:spPr>
          <a:xfrm>
            <a:off x="7035043" y="4703828"/>
            <a:ext cx="1062038" cy="1057275"/>
          </a:xfrm>
          <a:prstGeom prst="rect">
            <a:avLst/>
          </a:prstGeom>
        </p:spPr>
        <p:txBody>
          <a:bodyPr/>
          <a:lstStyle>
            <a:lvl1pPr>
              <a:defRPr>
                <a:solidFill>
                  <a:schemeClr val="bg1"/>
                </a:solidFill>
              </a:defRPr>
            </a:lvl1pPr>
          </a:lstStyle>
          <a:p>
            <a:endParaRPr lang="en-US" dirty="0"/>
          </a:p>
        </p:txBody>
      </p:sp>
      <p:sp>
        <p:nvSpPr>
          <p:cNvPr id="31" name="Content Placeholder 27">
            <a:extLst>
              <a:ext uri="{FF2B5EF4-FFF2-40B4-BE49-F238E27FC236}">
                <a16:creationId xmlns:a16="http://schemas.microsoft.com/office/drawing/2014/main" id="{65C53140-BBF1-4C47-AE10-37C839E57D24}"/>
              </a:ext>
            </a:extLst>
          </p:cNvPr>
          <p:cNvSpPr>
            <a:spLocks noGrp="1"/>
          </p:cNvSpPr>
          <p:nvPr>
            <p:ph sz="quarter" idx="18"/>
          </p:nvPr>
        </p:nvSpPr>
        <p:spPr>
          <a:xfrm>
            <a:off x="8565500" y="2589047"/>
            <a:ext cx="2788301" cy="1057275"/>
          </a:xfrm>
          <a:prstGeom prst="rect">
            <a:avLst/>
          </a:prstGeom>
        </p:spPr>
        <p:txBody>
          <a:bodyPr/>
          <a:lstStyle>
            <a:lvl1pPr marL="0" indent="0" algn="l">
              <a:buNone/>
              <a:defRPr sz="20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2" name="Content Placeholder 27">
            <a:extLst>
              <a:ext uri="{FF2B5EF4-FFF2-40B4-BE49-F238E27FC236}">
                <a16:creationId xmlns:a16="http://schemas.microsoft.com/office/drawing/2014/main" id="{F634CB52-38EA-4D86-86D4-2E459AE31CCE}"/>
              </a:ext>
            </a:extLst>
          </p:cNvPr>
          <p:cNvSpPr>
            <a:spLocks noGrp="1"/>
          </p:cNvSpPr>
          <p:nvPr>
            <p:ph sz="quarter" idx="19"/>
          </p:nvPr>
        </p:nvSpPr>
        <p:spPr>
          <a:xfrm>
            <a:off x="8565500" y="4703827"/>
            <a:ext cx="2788301" cy="1057275"/>
          </a:xfrm>
          <a:prstGeom prst="rect">
            <a:avLst/>
          </a:prstGeom>
        </p:spPr>
        <p:txBody>
          <a:bodyPr/>
          <a:lstStyle>
            <a:lvl1pPr marL="0" indent="0" algn="l">
              <a:buNone/>
              <a:defRPr sz="20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225868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17CC3BB-F664-40C0-8BD9-2067FAA9FF96}"/>
              </a:ext>
            </a:extLst>
          </p:cNvPr>
          <p:cNvSpPr/>
          <p:nvPr userDrawn="1"/>
        </p:nvSpPr>
        <p:spPr>
          <a:xfrm>
            <a:off x="1856047" y="2505125"/>
            <a:ext cx="1807615" cy="1807615"/>
          </a:xfrm>
          <a:prstGeom prst="ellipse">
            <a:avLst/>
          </a:prstGeom>
          <a:solidFill>
            <a:schemeClr val="accent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1"/>
                </a:solidFill>
              </a:defRPr>
            </a:lvl1pPr>
          </a:lstStyle>
          <a:p>
            <a:r>
              <a:rPr lang="en-US"/>
              <a:t>Click to edit Master title style</a:t>
            </a:r>
          </a:p>
        </p:txBody>
      </p:sp>
      <p:sp>
        <p:nvSpPr>
          <p:cNvPr id="22" name="Picture Placeholder 22">
            <a:extLst>
              <a:ext uri="{FF2B5EF4-FFF2-40B4-BE49-F238E27FC236}">
                <a16:creationId xmlns:a16="http://schemas.microsoft.com/office/drawing/2014/main" id="{2F9ABE5A-BBE4-484B-B71B-932B6629B5D2}"/>
              </a:ext>
            </a:extLst>
          </p:cNvPr>
          <p:cNvSpPr>
            <a:spLocks noGrp="1"/>
          </p:cNvSpPr>
          <p:nvPr>
            <p:ph type="pic" sz="quarter" idx="10"/>
          </p:nvPr>
        </p:nvSpPr>
        <p:spPr>
          <a:xfrm>
            <a:off x="2162159" y="2848240"/>
            <a:ext cx="1200166" cy="1194784"/>
          </a:xfrm>
          <a:prstGeom prst="rect">
            <a:avLst/>
          </a:prstGeom>
        </p:spPr>
        <p:txBody>
          <a:bodyPr/>
          <a:lstStyle>
            <a:lvl1pPr>
              <a:defRPr>
                <a:solidFill>
                  <a:schemeClr val="bg1"/>
                </a:solidFill>
              </a:defRPr>
            </a:lvl1pPr>
          </a:lstStyle>
          <a:p>
            <a:endParaRPr lang="en-US" dirty="0"/>
          </a:p>
        </p:txBody>
      </p:sp>
      <p:sp>
        <p:nvSpPr>
          <p:cNvPr id="23" name="Oval 22">
            <a:extLst>
              <a:ext uri="{FF2B5EF4-FFF2-40B4-BE49-F238E27FC236}">
                <a16:creationId xmlns:a16="http://schemas.microsoft.com/office/drawing/2014/main" id="{AB1BD815-BEA5-4850-89B8-07979A5EA21D}"/>
              </a:ext>
            </a:extLst>
          </p:cNvPr>
          <p:cNvSpPr/>
          <p:nvPr userDrawn="1"/>
        </p:nvSpPr>
        <p:spPr>
          <a:xfrm>
            <a:off x="8528342" y="2503842"/>
            <a:ext cx="1807615" cy="1807615"/>
          </a:xfrm>
          <a:prstGeom prst="ellipse">
            <a:avLst/>
          </a:prstGeom>
          <a:solidFill>
            <a:schemeClr val="accent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5" name="Picture Placeholder 22">
            <a:extLst>
              <a:ext uri="{FF2B5EF4-FFF2-40B4-BE49-F238E27FC236}">
                <a16:creationId xmlns:a16="http://schemas.microsoft.com/office/drawing/2014/main" id="{2EE0326F-14A9-48C0-8CC4-A821C13A5928}"/>
              </a:ext>
            </a:extLst>
          </p:cNvPr>
          <p:cNvSpPr>
            <a:spLocks noGrp="1"/>
          </p:cNvSpPr>
          <p:nvPr>
            <p:ph type="pic" sz="quarter" idx="11"/>
          </p:nvPr>
        </p:nvSpPr>
        <p:spPr>
          <a:xfrm>
            <a:off x="8834454" y="2846957"/>
            <a:ext cx="1200166" cy="1194784"/>
          </a:xfrm>
          <a:prstGeom prst="rect">
            <a:avLst/>
          </a:prstGeom>
        </p:spPr>
        <p:txBody>
          <a:bodyPr/>
          <a:lstStyle>
            <a:lvl1pPr>
              <a:defRPr>
                <a:solidFill>
                  <a:schemeClr val="bg1"/>
                </a:solidFill>
              </a:defRPr>
            </a:lvl1pPr>
          </a:lstStyle>
          <a:p>
            <a:endParaRPr lang="en-US" dirty="0"/>
          </a:p>
        </p:txBody>
      </p:sp>
      <p:sp>
        <p:nvSpPr>
          <p:cNvPr id="26" name="Oval 25">
            <a:extLst>
              <a:ext uri="{FF2B5EF4-FFF2-40B4-BE49-F238E27FC236}">
                <a16:creationId xmlns:a16="http://schemas.microsoft.com/office/drawing/2014/main" id="{90051FB8-85B3-4D2E-9070-078A457F086F}"/>
              </a:ext>
            </a:extLst>
          </p:cNvPr>
          <p:cNvSpPr/>
          <p:nvPr userDrawn="1"/>
        </p:nvSpPr>
        <p:spPr>
          <a:xfrm>
            <a:off x="5192192" y="2503842"/>
            <a:ext cx="1807615" cy="1807615"/>
          </a:xfrm>
          <a:prstGeom prst="ellipse">
            <a:avLst/>
          </a:prstGeom>
          <a:solidFill>
            <a:schemeClr val="accent1"/>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8" name="Picture Placeholder 22">
            <a:extLst>
              <a:ext uri="{FF2B5EF4-FFF2-40B4-BE49-F238E27FC236}">
                <a16:creationId xmlns:a16="http://schemas.microsoft.com/office/drawing/2014/main" id="{72329AC6-71DE-4C67-BF1C-F7C6B1B20D25}"/>
              </a:ext>
            </a:extLst>
          </p:cNvPr>
          <p:cNvSpPr>
            <a:spLocks noGrp="1"/>
          </p:cNvSpPr>
          <p:nvPr>
            <p:ph type="pic" sz="quarter" idx="12"/>
          </p:nvPr>
        </p:nvSpPr>
        <p:spPr>
          <a:xfrm>
            <a:off x="5498304" y="2846957"/>
            <a:ext cx="1200166" cy="1194784"/>
          </a:xfrm>
          <a:prstGeom prst="rect">
            <a:avLst/>
          </a:prstGeom>
        </p:spPr>
        <p:txBody>
          <a:bodyPr/>
          <a:lstStyle>
            <a:lvl1pPr>
              <a:defRPr>
                <a:solidFill>
                  <a:schemeClr val="bg1"/>
                </a:solidFill>
              </a:defRPr>
            </a:lvl1pPr>
          </a:lstStyle>
          <a:p>
            <a:endParaRPr lang="en-US" dirty="0"/>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83ABB36A-35E4-46DE-AB57-D22398C6F306}"/>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6" name="Text Placeholder 2">
            <a:extLst>
              <a:ext uri="{FF2B5EF4-FFF2-40B4-BE49-F238E27FC236}">
                <a16:creationId xmlns:a16="http://schemas.microsoft.com/office/drawing/2014/main" id="{1A71B18F-F729-475A-A70E-C75AD9CB9CEB}"/>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7" name="Text Placeholder 2">
            <a:extLst>
              <a:ext uri="{FF2B5EF4-FFF2-40B4-BE49-F238E27FC236}">
                <a16:creationId xmlns:a16="http://schemas.microsoft.com/office/drawing/2014/main" id="{6225102A-69FD-431B-B133-23C249C27644}"/>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015094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42" name="Oval 41">
            <a:extLst>
              <a:ext uri="{FF2B5EF4-FFF2-40B4-BE49-F238E27FC236}">
                <a16:creationId xmlns:a16="http://schemas.microsoft.com/office/drawing/2014/main" id="{E5FEF629-4A20-4666-8E15-AADC73B461AB}"/>
              </a:ext>
            </a:extLst>
          </p:cNvPr>
          <p:cNvSpPr/>
          <p:nvPr userDrawn="1"/>
        </p:nvSpPr>
        <p:spPr>
          <a:xfrm>
            <a:off x="1856047" y="2505125"/>
            <a:ext cx="1807615" cy="1807615"/>
          </a:xfrm>
          <a:prstGeom prst="ellipse">
            <a:avLst/>
          </a:prstGeom>
          <a:solidFill>
            <a:schemeClr val="accent2"/>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43" name="Picture Placeholder 22">
            <a:extLst>
              <a:ext uri="{FF2B5EF4-FFF2-40B4-BE49-F238E27FC236}">
                <a16:creationId xmlns:a16="http://schemas.microsoft.com/office/drawing/2014/main" id="{F70382EE-595D-4C35-ABE7-D8CEDE7E4558}"/>
              </a:ext>
            </a:extLst>
          </p:cNvPr>
          <p:cNvSpPr>
            <a:spLocks noGrp="1"/>
          </p:cNvSpPr>
          <p:nvPr>
            <p:ph type="pic" sz="quarter" idx="10"/>
          </p:nvPr>
        </p:nvSpPr>
        <p:spPr>
          <a:xfrm>
            <a:off x="2162159" y="2848240"/>
            <a:ext cx="1200166" cy="1194784"/>
          </a:xfrm>
          <a:prstGeom prst="rect">
            <a:avLst/>
          </a:prstGeom>
        </p:spPr>
        <p:txBody>
          <a:bodyPr/>
          <a:lstStyle>
            <a:lvl1pPr>
              <a:defRPr>
                <a:solidFill>
                  <a:schemeClr val="bg1"/>
                </a:solidFill>
              </a:defRPr>
            </a:lvl1pPr>
          </a:lstStyle>
          <a:p>
            <a:endParaRPr lang="en-US" dirty="0"/>
          </a:p>
        </p:txBody>
      </p:sp>
      <p:sp>
        <p:nvSpPr>
          <p:cNvPr id="44" name="Oval 43">
            <a:extLst>
              <a:ext uri="{FF2B5EF4-FFF2-40B4-BE49-F238E27FC236}">
                <a16:creationId xmlns:a16="http://schemas.microsoft.com/office/drawing/2014/main" id="{19A4DE4D-4930-44D6-A53A-04BB28F65CCA}"/>
              </a:ext>
            </a:extLst>
          </p:cNvPr>
          <p:cNvSpPr/>
          <p:nvPr userDrawn="1"/>
        </p:nvSpPr>
        <p:spPr>
          <a:xfrm>
            <a:off x="8528342" y="2503842"/>
            <a:ext cx="1807615" cy="1807615"/>
          </a:xfrm>
          <a:prstGeom prst="ellipse">
            <a:avLst/>
          </a:prstGeom>
          <a:solidFill>
            <a:schemeClr val="accent2"/>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45" name="Picture Placeholder 22">
            <a:extLst>
              <a:ext uri="{FF2B5EF4-FFF2-40B4-BE49-F238E27FC236}">
                <a16:creationId xmlns:a16="http://schemas.microsoft.com/office/drawing/2014/main" id="{16E31A5F-58D7-4AB3-AD77-E19A04BAD944}"/>
              </a:ext>
            </a:extLst>
          </p:cNvPr>
          <p:cNvSpPr>
            <a:spLocks noGrp="1"/>
          </p:cNvSpPr>
          <p:nvPr>
            <p:ph type="pic" sz="quarter" idx="11"/>
          </p:nvPr>
        </p:nvSpPr>
        <p:spPr>
          <a:xfrm>
            <a:off x="8834454" y="2846957"/>
            <a:ext cx="1200166" cy="1194784"/>
          </a:xfrm>
          <a:prstGeom prst="rect">
            <a:avLst/>
          </a:prstGeom>
        </p:spPr>
        <p:txBody>
          <a:bodyPr/>
          <a:lstStyle>
            <a:lvl1pPr>
              <a:defRPr>
                <a:solidFill>
                  <a:schemeClr val="bg1"/>
                </a:solidFill>
              </a:defRPr>
            </a:lvl1pPr>
          </a:lstStyle>
          <a:p>
            <a:endParaRPr lang="en-US" dirty="0"/>
          </a:p>
        </p:txBody>
      </p:sp>
      <p:sp>
        <p:nvSpPr>
          <p:cNvPr id="46" name="Oval 45">
            <a:extLst>
              <a:ext uri="{FF2B5EF4-FFF2-40B4-BE49-F238E27FC236}">
                <a16:creationId xmlns:a16="http://schemas.microsoft.com/office/drawing/2014/main" id="{388DEB56-6063-45BA-8343-8DF2BA122E1A}"/>
              </a:ext>
            </a:extLst>
          </p:cNvPr>
          <p:cNvSpPr/>
          <p:nvPr userDrawn="1"/>
        </p:nvSpPr>
        <p:spPr>
          <a:xfrm>
            <a:off x="5192192" y="2503842"/>
            <a:ext cx="1807615" cy="1807615"/>
          </a:xfrm>
          <a:prstGeom prst="ellipse">
            <a:avLst/>
          </a:prstGeom>
          <a:solidFill>
            <a:schemeClr val="accent2"/>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47" name="Picture Placeholder 22">
            <a:extLst>
              <a:ext uri="{FF2B5EF4-FFF2-40B4-BE49-F238E27FC236}">
                <a16:creationId xmlns:a16="http://schemas.microsoft.com/office/drawing/2014/main" id="{19759D13-8578-423F-BB39-BFB548EFD16D}"/>
              </a:ext>
            </a:extLst>
          </p:cNvPr>
          <p:cNvSpPr>
            <a:spLocks noGrp="1"/>
          </p:cNvSpPr>
          <p:nvPr>
            <p:ph type="pic" sz="quarter" idx="12"/>
          </p:nvPr>
        </p:nvSpPr>
        <p:spPr>
          <a:xfrm>
            <a:off x="5498304" y="2846957"/>
            <a:ext cx="1200166" cy="1194784"/>
          </a:xfrm>
          <a:prstGeom prst="rect">
            <a:avLst/>
          </a:prstGeom>
        </p:spPr>
        <p:txBody>
          <a:bodyPr/>
          <a:lstStyle>
            <a:lvl1pPr>
              <a:defRPr>
                <a:solidFill>
                  <a:schemeClr val="bg1"/>
                </a:solidFill>
              </a:defRPr>
            </a:lvl1pPr>
          </a:lstStyle>
          <a:p>
            <a:endParaRPr lang="en-US" dirty="0"/>
          </a:p>
        </p:txBody>
      </p:sp>
      <p:sp>
        <p:nvSpPr>
          <p:cNvPr id="48" name="Text Placeholder 2">
            <a:extLst>
              <a:ext uri="{FF2B5EF4-FFF2-40B4-BE49-F238E27FC236}">
                <a16:creationId xmlns:a16="http://schemas.microsoft.com/office/drawing/2014/main" id="{23F5F14E-9966-480A-BFEC-214B6B6D685E}"/>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49" name="Text Placeholder 2">
            <a:extLst>
              <a:ext uri="{FF2B5EF4-FFF2-40B4-BE49-F238E27FC236}">
                <a16:creationId xmlns:a16="http://schemas.microsoft.com/office/drawing/2014/main" id="{24422C54-976E-4028-B9E7-30256DA81D93}"/>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50" name="Text Placeholder 2">
            <a:extLst>
              <a:ext uri="{FF2B5EF4-FFF2-40B4-BE49-F238E27FC236}">
                <a16:creationId xmlns:a16="http://schemas.microsoft.com/office/drawing/2014/main" id="{14BFD750-DA68-4A3E-9033-9DC2A3810C3B}"/>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314164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3"/>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3" name="Oval 32">
            <a:extLst>
              <a:ext uri="{FF2B5EF4-FFF2-40B4-BE49-F238E27FC236}">
                <a16:creationId xmlns:a16="http://schemas.microsoft.com/office/drawing/2014/main" id="{621A2CDC-84FB-4D71-96C7-09E81B134E23}"/>
              </a:ext>
            </a:extLst>
          </p:cNvPr>
          <p:cNvSpPr/>
          <p:nvPr userDrawn="1"/>
        </p:nvSpPr>
        <p:spPr>
          <a:xfrm>
            <a:off x="1856047" y="2505125"/>
            <a:ext cx="1807615" cy="1807615"/>
          </a:xfrm>
          <a:prstGeom prst="ellipse">
            <a:avLst/>
          </a:prstGeom>
          <a:solidFill>
            <a:schemeClr val="accent3"/>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4" name="Picture Placeholder 22">
            <a:extLst>
              <a:ext uri="{FF2B5EF4-FFF2-40B4-BE49-F238E27FC236}">
                <a16:creationId xmlns:a16="http://schemas.microsoft.com/office/drawing/2014/main" id="{F6645495-4C1B-4F89-BF53-A780019279FE}"/>
              </a:ext>
            </a:extLst>
          </p:cNvPr>
          <p:cNvSpPr>
            <a:spLocks noGrp="1"/>
          </p:cNvSpPr>
          <p:nvPr>
            <p:ph type="pic" sz="quarter" idx="10"/>
          </p:nvPr>
        </p:nvSpPr>
        <p:spPr>
          <a:xfrm>
            <a:off x="2162159" y="2848240"/>
            <a:ext cx="1200166" cy="1194784"/>
          </a:xfrm>
          <a:prstGeom prst="rect">
            <a:avLst/>
          </a:prstGeom>
        </p:spPr>
        <p:txBody>
          <a:bodyPr/>
          <a:lstStyle>
            <a:lvl1pPr>
              <a:defRPr>
                <a:solidFill>
                  <a:schemeClr val="bg1"/>
                </a:solidFill>
              </a:defRPr>
            </a:lvl1pPr>
          </a:lstStyle>
          <a:p>
            <a:endParaRPr lang="en-US" dirty="0"/>
          </a:p>
        </p:txBody>
      </p:sp>
      <p:sp>
        <p:nvSpPr>
          <p:cNvPr id="35" name="Oval 34">
            <a:extLst>
              <a:ext uri="{FF2B5EF4-FFF2-40B4-BE49-F238E27FC236}">
                <a16:creationId xmlns:a16="http://schemas.microsoft.com/office/drawing/2014/main" id="{2A97501A-E5F3-4DBC-AC8E-2513E1D6A34D}"/>
              </a:ext>
            </a:extLst>
          </p:cNvPr>
          <p:cNvSpPr/>
          <p:nvPr userDrawn="1"/>
        </p:nvSpPr>
        <p:spPr>
          <a:xfrm>
            <a:off x="8528342" y="2503842"/>
            <a:ext cx="1807615" cy="1807615"/>
          </a:xfrm>
          <a:prstGeom prst="ellipse">
            <a:avLst/>
          </a:prstGeom>
          <a:solidFill>
            <a:schemeClr val="accent3"/>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6" name="Picture Placeholder 22">
            <a:extLst>
              <a:ext uri="{FF2B5EF4-FFF2-40B4-BE49-F238E27FC236}">
                <a16:creationId xmlns:a16="http://schemas.microsoft.com/office/drawing/2014/main" id="{D9A588EC-49A6-4995-A76C-F3189135F948}"/>
              </a:ext>
            </a:extLst>
          </p:cNvPr>
          <p:cNvSpPr>
            <a:spLocks noGrp="1"/>
          </p:cNvSpPr>
          <p:nvPr>
            <p:ph type="pic" sz="quarter" idx="11"/>
          </p:nvPr>
        </p:nvSpPr>
        <p:spPr>
          <a:xfrm>
            <a:off x="8834454" y="2846957"/>
            <a:ext cx="1200166" cy="1194784"/>
          </a:xfrm>
          <a:prstGeom prst="rect">
            <a:avLst/>
          </a:prstGeom>
        </p:spPr>
        <p:txBody>
          <a:bodyPr/>
          <a:lstStyle>
            <a:lvl1pPr>
              <a:defRPr>
                <a:solidFill>
                  <a:schemeClr val="bg1"/>
                </a:solidFill>
              </a:defRPr>
            </a:lvl1pPr>
          </a:lstStyle>
          <a:p>
            <a:endParaRPr lang="en-US" dirty="0"/>
          </a:p>
        </p:txBody>
      </p:sp>
      <p:sp>
        <p:nvSpPr>
          <p:cNvPr id="37" name="Oval 36">
            <a:extLst>
              <a:ext uri="{FF2B5EF4-FFF2-40B4-BE49-F238E27FC236}">
                <a16:creationId xmlns:a16="http://schemas.microsoft.com/office/drawing/2014/main" id="{258EE3C4-9623-4E0D-98EF-13573C250E0A}"/>
              </a:ext>
            </a:extLst>
          </p:cNvPr>
          <p:cNvSpPr/>
          <p:nvPr userDrawn="1"/>
        </p:nvSpPr>
        <p:spPr>
          <a:xfrm>
            <a:off x="5192192" y="2503842"/>
            <a:ext cx="1807615" cy="1807615"/>
          </a:xfrm>
          <a:prstGeom prst="ellipse">
            <a:avLst/>
          </a:prstGeom>
          <a:solidFill>
            <a:schemeClr val="accent3"/>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8" name="Picture Placeholder 22">
            <a:extLst>
              <a:ext uri="{FF2B5EF4-FFF2-40B4-BE49-F238E27FC236}">
                <a16:creationId xmlns:a16="http://schemas.microsoft.com/office/drawing/2014/main" id="{F8E68E65-EBE6-4C4D-8545-307D7D600157}"/>
              </a:ext>
            </a:extLst>
          </p:cNvPr>
          <p:cNvSpPr>
            <a:spLocks noGrp="1"/>
          </p:cNvSpPr>
          <p:nvPr>
            <p:ph type="pic" sz="quarter" idx="12"/>
          </p:nvPr>
        </p:nvSpPr>
        <p:spPr>
          <a:xfrm>
            <a:off x="5498304" y="2846957"/>
            <a:ext cx="1200166" cy="1194784"/>
          </a:xfrm>
          <a:prstGeom prst="rect">
            <a:avLst/>
          </a:prstGeom>
        </p:spPr>
        <p:txBody>
          <a:bodyPr/>
          <a:lstStyle>
            <a:lvl1pPr>
              <a:defRPr>
                <a:solidFill>
                  <a:schemeClr val="bg1"/>
                </a:solidFill>
              </a:defRPr>
            </a:lvl1pPr>
          </a:lstStyle>
          <a:p>
            <a:endParaRPr lang="en-US" dirty="0"/>
          </a:p>
        </p:txBody>
      </p:sp>
      <p:sp>
        <p:nvSpPr>
          <p:cNvPr id="39" name="Text Placeholder 2">
            <a:extLst>
              <a:ext uri="{FF2B5EF4-FFF2-40B4-BE49-F238E27FC236}">
                <a16:creationId xmlns:a16="http://schemas.microsoft.com/office/drawing/2014/main" id="{EE139E25-571D-4121-92BC-21C7647F983E}"/>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40" name="Text Placeholder 2">
            <a:extLst>
              <a:ext uri="{FF2B5EF4-FFF2-40B4-BE49-F238E27FC236}">
                <a16:creationId xmlns:a16="http://schemas.microsoft.com/office/drawing/2014/main" id="{DB711471-5509-4CB9-9E56-88B58ED33950}"/>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41" name="Text Placeholder 2">
            <a:extLst>
              <a:ext uri="{FF2B5EF4-FFF2-40B4-BE49-F238E27FC236}">
                <a16:creationId xmlns:a16="http://schemas.microsoft.com/office/drawing/2014/main" id="{A367303C-7BE5-462E-B2AF-A2BF6DF69D61}"/>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1767117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4"/>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8" name="Oval 17">
            <a:extLst>
              <a:ext uri="{FF2B5EF4-FFF2-40B4-BE49-F238E27FC236}">
                <a16:creationId xmlns:a16="http://schemas.microsoft.com/office/drawing/2014/main" id="{231786EA-5102-4244-8F0C-8123756164EF}"/>
              </a:ext>
            </a:extLst>
          </p:cNvPr>
          <p:cNvSpPr/>
          <p:nvPr userDrawn="1"/>
        </p:nvSpPr>
        <p:spPr>
          <a:xfrm>
            <a:off x="1856047" y="2505125"/>
            <a:ext cx="1807615" cy="1807615"/>
          </a:xfrm>
          <a:prstGeom prst="ellipse">
            <a:avLst/>
          </a:prstGeom>
          <a:solidFill>
            <a:schemeClr val="accent4"/>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9" name="Picture Placeholder 22">
            <a:extLst>
              <a:ext uri="{FF2B5EF4-FFF2-40B4-BE49-F238E27FC236}">
                <a16:creationId xmlns:a16="http://schemas.microsoft.com/office/drawing/2014/main" id="{27B6C908-16E4-4E44-AD89-7E8D7D4773EF}"/>
              </a:ext>
            </a:extLst>
          </p:cNvPr>
          <p:cNvSpPr>
            <a:spLocks noGrp="1"/>
          </p:cNvSpPr>
          <p:nvPr>
            <p:ph type="pic" sz="quarter" idx="10"/>
          </p:nvPr>
        </p:nvSpPr>
        <p:spPr>
          <a:xfrm>
            <a:off x="2162159" y="2848240"/>
            <a:ext cx="1200166" cy="1194784"/>
          </a:xfrm>
          <a:prstGeom prst="rect">
            <a:avLst/>
          </a:prstGeom>
        </p:spPr>
        <p:txBody>
          <a:bodyPr/>
          <a:lstStyle>
            <a:lvl1pPr>
              <a:defRPr>
                <a:solidFill>
                  <a:schemeClr val="bg1"/>
                </a:solidFill>
              </a:defRPr>
            </a:lvl1pPr>
          </a:lstStyle>
          <a:p>
            <a:endParaRPr lang="en-US" dirty="0"/>
          </a:p>
        </p:txBody>
      </p:sp>
      <p:sp>
        <p:nvSpPr>
          <p:cNvPr id="20" name="Oval 19">
            <a:extLst>
              <a:ext uri="{FF2B5EF4-FFF2-40B4-BE49-F238E27FC236}">
                <a16:creationId xmlns:a16="http://schemas.microsoft.com/office/drawing/2014/main" id="{3D407E31-53B5-4642-82B9-38AA6FA58BD0}"/>
              </a:ext>
            </a:extLst>
          </p:cNvPr>
          <p:cNvSpPr/>
          <p:nvPr userDrawn="1"/>
        </p:nvSpPr>
        <p:spPr>
          <a:xfrm>
            <a:off x="8528342" y="2503842"/>
            <a:ext cx="1807615" cy="1807615"/>
          </a:xfrm>
          <a:prstGeom prst="ellipse">
            <a:avLst/>
          </a:prstGeom>
          <a:solidFill>
            <a:schemeClr val="accent4"/>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4" name="Picture Placeholder 22">
            <a:extLst>
              <a:ext uri="{FF2B5EF4-FFF2-40B4-BE49-F238E27FC236}">
                <a16:creationId xmlns:a16="http://schemas.microsoft.com/office/drawing/2014/main" id="{18A2026A-5F2C-466E-A564-CA1F8BDAE71B}"/>
              </a:ext>
            </a:extLst>
          </p:cNvPr>
          <p:cNvSpPr>
            <a:spLocks noGrp="1"/>
          </p:cNvSpPr>
          <p:nvPr>
            <p:ph type="pic" sz="quarter" idx="11"/>
          </p:nvPr>
        </p:nvSpPr>
        <p:spPr>
          <a:xfrm>
            <a:off x="8834454" y="2846957"/>
            <a:ext cx="1200166" cy="1194784"/>
          </a:xfrm>
          <a:prstGeom prst="rect">
            <a:avLst/>
          </a:prstGeom>
        </p:spPr>
        <p:txBody>
          <a:bodyPr/>
          <a:lstStyle>
            <a:lvl1pPr>
              <a:defRPr>
                <a:solidFill>
                  <a:schemeClr val="bg1"/>
                </a:solidFill>
              </a:defRPr>
            </a:lvl1pPr>
          </a:lstStyle>
          <a:p>
            <a:endParaRPr lang="en-US" dirty="0"/>
          </a:p>
        </p:txBody>
      </p:sp>
      <p:sp>
        <p:nvSpPr>
          <p:cNvPr id="27" name="Oval 26">
            <a:extLst>
              <a:ext uri="{FF2B5EF4-FFF2-40B4-BE49-F238E27FC236}">
                <a16:creationId xmlns:a16="http://schemas.microsoft.com/office/drawing/2014/main" id="{D5C71864-772B-4338-927A-057AE74713BF}"/>
              </a:ext>
            </a:extLst>
          </p:cNvPr>
          <p:cNvSpPr/>
          <p:nvPr userDrawn="1"/>
        </p:nvSpPr>
        <p:spPr>
          <a:xfrm>
            <a:off x="5192192" y="2503842"/>
            <a:ext cx="1807615" cy="1807615"/>
          </a:xfrm>
          <a:prstGeom prst="ellipse">
            <a:avLst/>
          </a:prstGeom>
          <a:solidFill>
            <a:schemeClr val="accent4"/>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9" name="Picture Placeholder 22">
            <a:extLst>
              <a:ext uri="{FF2B5EF4-FFF2-40B4-BE49-F238E27FC236}">
                <a16:creationId xmlns:a16="http://schemas.microsoft.com/office/drawing/2014/main" id="{BBE71624-D65B-4B3C-B717-91310BEA1E31}"/>
              </a:ext>
            </a:extLst>
          </p:cNvPr>
          <p:cNvSpPr>
            <a:spLocks noGrp="1"/>
          </p:cNvSpPr>
          <p:nvPr>
            <p:ph type="pic" sz="quarter" idx="12"/>
          </p:nvPr>
        </p:nvSpPr>
        <p:spPr>
          <a:xfrm>
            <a:off x="5498304" y="2846957"/>
            <a:ext cx="1200166" cy="1194784"/>
          </a:xfrm>
          <a:prstGeom prst="rect">
            <a:avLst/>
          </a:prstGeom>
        </p:spPr>
        <p:txBody>
          <a:bodyPr/>
          <a:lstStyle>
            <a:lvl1pPr>
              <a:defRPr>
                <a:solidFill>
                  <a:schemeClr val="bg1"/>
                </a:solidFill>
              </a:defRPr>
            </a:lvl1pPr>
          </a:lstStyle>
          <a:p>
            <a:endParaRPr lang="en-US" dirty="0"/>
          </a:p>
        </p:txBody>
      </p:sp>
      <p:sp>
        <p:nvSpPr>
          <p:cNvPr id="30" name="Text Placeholder 2">
            <a:extLst>
              <a:ext uri="{FF2B5EF4-FFF2-40B4-BE49-F238E27FC236}">
                <a16:creationId xmlns:a16="http://schemas.microsoft.com/office/drawing/2014/main" id="{CE095B6C-7181-4BC1-90E4-5E714FB07561}"/>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1" name="Text Placeholder 2">
            <a:extLst>
              <a:ext uri="{FF2B5EF4-FFF2-40B4-BE49-F238E27FC236}">
                <a16:creationId xmlns:a16="http://schemas.microsoft.com/office/drawing/2014/main" id="{969BF7DF-C2D7-4AE3-B44F-79F162E2F9B5}"/>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2" name="Text Placeholder 2">
            <a:extLst>
              <a:ext uri="{FF2B5EF4-FFF2-40B4-BE49-F238E27FC236}">
                <a16:creationId xmlns:a16="http://schemas.microsoft.com/office/drawing/2014/main" id="{339B91B4-F567-4E6C-B2AC-D64A784DF867}"/>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9558346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accent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8" name="Oval 17">
            <a:extLst>
              <a:ext uri="{FF2B5EF4-FFF2-40B4-BE49-F238E27FC236}">
                <a16:creationId xmlns:a16="http://schemas.microsoft.com/office/drawing/2014/main" id="{1B4B721B-BA46-401E-AE0E-D396C7FB325D}"/>
              </a:ext>
            </a:extLst>
          </p:cNvPr>
          <p:cNvSpPr/>
          <p:nvPr userDrawn="1"/>
        </p:nvSpPr>
        <p:spPr>
          <a:xfrm>
            <a:off x="1856047" y="2505125"/>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9" name="Picture Placeholder 22">
            <a:extLst>
              <a:ext uri="{FF2B5EF4-FFF2-40B4-BE49-F238E27FC236}">
                <a16:creationId xmlns:a16="http://schemas.microsoft.com/office/drawing/2014/main" id="{1A5FBC87-DA9F-450A-A629-E71D16DA7E61}"/>
              </a:ext>
            </a:extLst>
          </p:cNvPr>
          <p:cNvSpPr>
            <a:spLocks noGrp="1"/>
          </p:cNvSpPr>
          <p:nvPr>
            <p:ph type="pic" sz="quarter" idx="10"/>
          </p:nvPr>
        </p:nvSpPr>
        <p:spPr>
          <a:xfrm>
            <a:off x="2162159" y="2848240"/>
            <a:ext cx="1200166" cy="1194784"/>
          </a:xfrm>
          <a:prstGeom prst="rect">
            <a:avLst/>
          </a:prstGeom>
        </p:spPr>
        <p:txBody>
          <a:bodyPr/>
          <a:lstStyle>
            <a:lvl1pPr>
              <a:defRPr>
                <a:solidFill>
                  <a:schemeClr val="accent1"/>
                </a:solidFill>
              </a:defRPr>
            </a:lvl1pPr>
          </a:lstStyle>
          <a:p>
            <a:endParaRPr lang="en-US" dirty="0"/>
          </a:p>
        </p:txBody>
      </p:sp>
      <p:sp>
        <p:nvSpPr>
          <p:cNvPr id="20" name="Oval 19">
            <a:extLst>
              <a:ext uri="{FF2B5EF4-FFF2-40B4-BE49-F238E27FC236}">
                <a16:creationId xmlns:a16="http://schemas.microsoft.com/office/drawing/2014/main" id="{3E516699-0ABB-429B-B1CE-F0A4FDFABC2B}"/>
              </a:ext>
            </a:extLst>
          </p:cNvPr>
          <p:cNvSpPr/>
          <p:nvPr userDrawn="1"/>
        </p:nvSpPr>
        <p:spPr>
          <a:xfrm>
            <a:off x="852834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4" name="Picture Placeholder 22">
            <a:extLst>
              <a:ext uri="{FF2B5EF4-FFF2-40B4-BE49-F238E27FC236}">
                <a16:creationId xmlns:a16="http://schemas.microsoft.com/office/drawing/2014/main" id="{12C84F7D-FBDD-4E67-B14C-AA4202EDCB91}"/>
              </a:ext>
            </a:extLst>
          </p:cNvPr>
          <p:cNvSpPr>
            <a:spLocks noGrp="1"/>
          </p:cNvSpPr>
          <p:nvPr>
            <p:ph type="pic" sz="quarter" idx="11"/>
          </p:nvPr>
        </p:nvSpPr>
        <p:spPr>
          <a:xfrm>
            <a:off x="8834454" y="2846957"/>
            <a:ext cx="1200166" cy="1194784"/>
          </a:xfrm>
          <a:prstGeom prst="rect">
            <a:avLst/>
          </a:prstGeom>
        </p:spPr>
        <p:txBody>
          <a:bodyPr/>
          <a:lstStyle>
            <a:lvl1pPr>
              <a:defRPr>
                <a:solidFill>
                  <a:schemeClr val="accent1"/>
                </a:solidFill>
              </a:defRPr>
            </a:lvl1pPr>
          </a:lstStyle>
          <a:p>
            <a:endParaRPr lang="en-US" dirty="0"/>
          </a:p>
        </p:txBody>
      </p:sp>
      <p:sp>
        <p:nvSpPr>
          <p:cNvPr id="27" name="Oval 26">
            <a:extLst>
              <a:ext uri="{FF2B5EF4-FFF2-40B4-BE49-F238E27FC236}">
                <a16:creationId xmlns:a16="http://schemas.microsoft.com/office/drawing/2014/main" id="{04D840EB-5478-4D93-A103-C1172A430956}"/>
              </a:ext>
            </a:extLst>
          </p:cNvPr>
          <p:cNvSpPr/>
          <p:nvPr userDrawn="1"/>
        </p:nvSpPr>
        <p:spPr>
          <a:xfrm>
            <a:off x="519219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9" name="Picture Placeholder 22">
            <a:extLst>
              <a:ext uri="{FF2B5EF4-FFF2-40B4-BE49-F238E27FC236}">
                <a16:creationId xmlns:a16="http://schemas.microsoft.com/office/drawing/2014/main" id="{022A375B-BBE7-4199-967D-41B81E77786B}"/>
              </a:ext>
            </a:extLst>
          </p:cNvPr>
          <p:cNvSpPr>
            <a:spLocks noGrp="1"/>
          </p:cNvSpPr>
          <p:nvPr>
            <p:ph type="pic" sz="quarter" idx="12"/>
          </p:nvPr>
        </p:nvSpPr>
        <p:spPr>
          <a:xfrm>
            <a:off x="5498304" y="2846957"/>
            <a:ext cx="1200166" cy="1194784"/>
          </a:xfrm>
          <a:prstGeom prst="rect">
            <a:avLst/>
          </a:prstGeom>
        </p:spPr>
        <p:txBody>
          <a:bodyPr/>
          <a:lstStyle>
            <a:lvl1pPr>
              <a:defRPr>
                <a:solidFill>
                  <a:schemeClr val="accent1"/>
                </a:solidFill>
              </a:defRPr>
            </a:lvl1pPr>
          </a:lstStyle>
          <a:p>
            <a:endParaRPr lang="en-US" dirty="0"/>
          </a:p>
        </p:txBody>
      </p:sp>
      <p:sp>
        <p:nvSpPr>
          <p:cNvPr id="30" name="Text Placeholder 2">
            <a:extLst>
              <a:ext uri="{FF2B5EF4-FFF2-40B4-BE49-F238E27FC236}">
                <a16:creationId xmlns:a16="http://schemas.microsoft.com/office/drawing/2014/main" id="{C1BB9BBF-FEEA-4B66-A894-2DFB4A4C48C3}"/>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1" name="Text Placeholder 2">
            <a:extLst>
              <a:ext uri="{FF2B5EF4-FFF2-40B4-BE49-F238E27FC236}">
                <a16:creationId xmlns:a16="http://schemas.microsoft.com/office/drawing/2014/main" id="{13521A3B-8091-4158-87FD-3605FA80BA86}"/>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2" name="Text Placeholder 2">
            <a:extLst>
              <a:ext uri="{FF2B5EF4-FFF2-40B4-BE49-F238E27FC236}">
                <a16:creationId xmlns:a16="http://schemas.microsoft.com/office/drawing/2014/main" id="{B5D58C6D-5DA2-4899-B47B-4621F0C058F5}"/>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8770774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accent2"/>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9" name="Oval 18">
            <a:extLst>
              <a:ext uri="{FF2B5EF4-FFF2-40B4-BE49-F238E27FC236}">
                <a16:creationId xmlns:a16="http://schemas.microsoft.com/office/drawing/2014/main" id="{65D27498-535F-4CB4-842C-67E90580E0AA}"/>
              </a:ext>
            </a:extLst>
          </p:cNvPr>
          <p:cNvSpPr/>
          <p:nvPr userDrawn="1"/>
        </p:nvSpPr>
        <p:spPr>
          <a:xfrm>
            <a:off x="1856047" y="2505125"/>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0" name="Picture Placeholder 22">
            <a:extLst>
              <a:ext uri="{FF2B5EF4-FFF2-40B4-BE49-F238E27FC236}">
                <a16:creationId xmlns:a16="http://schemas.microsoft.com/office/drawing/2014/main" id="{2405C151-C1EA-4632-889F-700259B67471}"/>
              </a:ext>
            </a:extLst>
          </p:cNvPr>
          <p:cNvSpPr>
            <a:spLocks noGrp="1"/>
          </p:cNvSpPr>
          <p:nvPr>
            <p:ph type="pic" sz="quarter" idx="10"/>
          </p:nvPr>
        </p:nvSpPr>
        <p:spPr>
          <a:xfrm>
            <a:off x="2162159" y="2848240"/>
            <a:ext cx="1200166" cy="1194784"/>
          </a:xfrm>
          <a:prstGeom prst="rect">
            <a:avLst/>
          </a:prstGeom>
        </p:spPr>
        <p:txBody>
          <a:bodyPr/>
          <a:lstStyle>
            <a:lvl1pPr>
              <a:defRPr>
                <a:solidFill>
                  <a:schemeClr val="accent2"/>
                </a:solidFill>
              </a:defRPr>
            </a:lvl1pPr>
          </a:lstStyle>
          <a:p>
            <a:endParaRPr lang="en-US" dirty="0"/>
          </a:p>
        </p:txBody>
      </p:sp>
      <p:sp>
        <p:nvSpPr>
          <p:cNvPr id="24" name="Oval 23">
            <a:extLst>
              <a:ext uri="{FF2B5EF4-FFF2-40B4-BE49-F238E27FC236}">
                <a16:creationId xmlns:a16="http://schemas.microsoft.com/office/drawing/2014/main" id="{7DBA4657-630B-440C-B9D1-992C60EB946D}"/>
              </a:ext>
            </a:extLst>
          </p:cNvPr>
          <p:cNvSpPr/>
          <p:nvPr userDrawn="1"/>
        </p:nvSpPr>
        <p:spPr>
          <a:xfrm>
            <a:off x="852834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7" name="Picture Placeholder 22">
            <a:extLst>
              <a:ext uri="{FF2B5EF4-FFF2-40B4-BE49-F238E27FC236}">
                <a16:creationId xmlns:a16="http://schemas.microsoft.com/office/drawing/2014/main" id="{E3AA756F-5A6E-482F-8EAE-C40B8988F5BF}"/>
              </a:ext>
            </a:extLst>
          </p:cNvPr>
          <p:cNvSpPr>
            <a:spLocks noGrp="1"/>
          </p:cNvSpPr>
          <p:nvPr>
            <p:ph type="pic" sz="quarter" idx="11"/>
          </p:nvPr>
        </p:nvSpPr>
        <p:spPr>
          <a:xfrm>
            <a:off x="8834454" y="2846957"/>
            <a:ext cx="1200166" cy="1194784"/>
          </a:xfrm>
          <a:prstGeom prst="rect">
            <a:avLst/>
          </a:prstGeom>
        </p:spPr>
        <p:txBody>
          <a:bodyPr/>
          <a:lstStyle>
            <a:lvl1pPr>
              <a:defRPr>
                <a:solidFill>
                  <a:schemeClr val="accent2"/>
                </a:solidFill>
              </a:defRPr>
            </a:lvl1pPr>
          </a:lstStyle>
          <a:p>
            <a:endParaRPr lang="en-US" dirty="0"/>
          </a:p>
        </p:txBody>
      </p:sp>
      <p:sp>
        <p:nvSpPr>
          <p:cNvPr id="29" name="Oval 28">
            <a:extLst>
              <a:ext uri="{FF2B5EF4-FFF2-40B4-BE49-F238E27FC236}">
                <a16:creationId xmlns:a16="http://schemas.microsoft.com/office/drawing/2014/main" id="{AB3461CE-78B0-4A68-9534-916A4903B708}"/>
              </a:ext>
            </a:extLst>
          </p:cNvPr>
          <p:cNvSpPr/>
          <p:nvPr userDrawn="1"/>
        </p:nvSpPr>
        <p:spPr>
          <a:xfrm>
            <a:off x="519219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0" name="Picture Placeholder 22">
            <a:extLst>
              <a:ext uri="{FF2B5EF4-FFF2-40B4-BE49-F238E27FC236}">
                <a16:creationId xmlns:a16="http://schemas.microsoft.com/office/drawing/2014/main" id="{CF02413F-DE05-4B9B-B01F-6C7C05191708}"/>
              </a:ext>
            </a:extLst>
          </p:cNvPr>
          <p:cNvSpPr>
            <a:spLocks noGrp="1"/>
          </p:cNvSpPr>
          <p:nvPr>
            <p:ph type="pic" sz="quarter" idx="12"/>
          </p:nvPr>
        </p:nvSpPr>
        <p:spPr>
          <a:xfrm>
            <a:off x="5498304" y="2846957"/>
            <a:ext cx="1200166" cy="1194784"/>
          </a:xfrm>
          <a:prstGeom prst="rect">
            <a:avLst/>
          </a:prstGeom>
        </p:spPr>
        <p:txBody>
          <a:bodyPr/>
          <a:lstStyle>
            <a:lvl1pPr>
              <a:defRPr>
                <a:solidFill>
                  <a:schemeClr val="accent2"/>
                </a:solidFill>
              </a:defRPr>
            </a:lvl1pPr>
          </a:lstStyle>
          <a:p>
            <a:endParaRPr lang="en-US" dirty="0"/>
          </a:p>
        </p:txBody>
      </p:sp>
      <p:sp>
        <p:nvSpPr>
          <p:cNvPr id="31" name="Text Placeholder 2">
            <a:extLst>
              <a:ext uri="{FF2B5EF4-FFF2-40B4-BE49-F238E27FC236}">
                <a16:creationId xmlns:a16="http://schemas.microsoft.com/office/drawing/2014/main" id="{D24F5C9C-B567-448A-A579-47086B52472E}"/>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2" name="Text Placeholder 2">
            <a:extLst>
              <a:ext uri="{FF2B5EF4-FFF2-40B4-BE49-F238E27FC236}">
                <a16:creationId xmlns:a16="http://schemas.microsoft.com/office/drawing/2014/main" id="{1A50AB42-F95B-430C-88CB-F59020532858}"/>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3" name="Text Placeholder 2">
            <a:extLst>
              <a:ext uri="{FF2B5EF4-FFF2-40B4-BE49-F238E27FC236}">
                <a16:creationId xmlns:a16="http://schemas.microsoft.com/office/drawing/2014/main" id="{DC9D3F18-4496-474F-8D03-B7BE4F546EB7}"/>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473052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9" name="Oval 18">
            <a:extLst>
              <a:ext uri="{FF2B5EF4-FFF2-40B4-BE49-F238E27FC236}">
                <a16:creationId xmlns:a16="http://schemas.microsoft.com/office/drawing/2014/main" id="{3440D943-8FB4-4F46-BC7C-5D82F588D2B4}"/>
              </a:ext>
            </a:extLst>
          </p:cNvPr>
          <p:cNvSpPr/>
          <p:nvPr userDrawn="1"/>
        </p:nvSpPr>
        <p:spPr>
          <a:xfrm>
            <a:off x="1856047" y="2505125"/>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0" name="Picture Placeholder 22">
            <a:extLst>
              <a:ext uri="{FF2B5EF4-FFF2-40B4-BE49-F238E27FC236}">
                <a16:creationId xmlns:a16="http://schemas.microsoft.com/office/drawing/2014/main" id="{F6810847-06FF-4EF5-889F-0D91EB00404F}"/>
              </a:ext>
            </a:extLst>
          </p:cNvPr>
          <p:cNvSpPr>
            <a:spLocks noGrp="1"/>
          </p:cNvSpPr>
          <p:nvPr>
            <p:ph type="pic" sz="quarter" idx="10"/>
          </p:nvPr>
        </p:nvSpPr>
        <p:spPr>
          <a:xfrm>
            <a:off x="2162159" y="2848240"/>
            <a:ext cx="1200166" cy="1194784"/>
          </a:xfrm>
          <a:prstGeom prst="rect">
            <a:avLst/>
          </a:prstGeom>
        </p:spPr>
        <p:txBody>
          <a:bodyPr/>
          <a:lstStyle>
            <a:lvl1pPr>
              <a:defRPr>
                <a:solidFill>
                  <a:schemeClr val="accent3"/>
                </a:solidFill>
              </a:defRPr>
            </a:lvl1pPr>
          </a:lstStyle>
          <a:p>
            <a:endParaRPr lang="en-US" dirty="0"/>
          </a:p>
        </p:txBody>
      </p:sp>
      <p:sp>
        <p:nvSpPr>
          <p:cNvPr id="24" name="Oval 23">
            <a:extLst>
              <a:ext uri="{FF2B5EF4-FFF2-40B4-BE49-F238E27FC236}">
                <a16:creationId xmlns:a16="http://schemas.microsoft.com/office/drawing/2014/main" id="{666E580E-9CD2-499B-8562-5658E80C96DF}"/>
              </a:ext>
            </a:extLst>
          </p:cNvPr>
          <p:cNvSpPr/>
          <p:nvPr userDrawn="1"/>
        </p:nvSpPr>
        <p:spPr>
          <a:xfrm>
            <a:off x="852834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7" name="Picture Placeholder 22">
            <a:extLst>
              <a:ext uri="{FF2B5EF4-FFF2-40B4-BE49-F238E27FC236}">
                <a16:creationId xmlns:a16="http://schemas.microsoft.com/office/drawing/2014/main" id="{D629B51B-ACBF-4914-9AA9-84BCF2D32089}"/>
              </a:ext>
            </a:extLst>
          </p:cNvPr>
          <p:cNvSpPr>
            <a:spLocks noGrp="1"/>
          </p:cNvSpPr>
          <p:nvPr>
            <p:ph type="pic" sz="quarter" idx="11"/>
          </p:nvPr>
        </p:nvSpPr>
        <p:spPr>
          <a:xfrm>
            <a:off x="8834454" y="2846957"/>
            <a:ext cx="1200166" cy="1194784"/>
          </a:xfrm>
          <a:prstGeom prst="rect">
            <a:avLst/>
          </a:prstGeom>
        </p:spPr>
        <p:txBody>
          <a:bodyPr/>
          <a:lstStyle>
            <a:lvl1pPr>
              <a:defRPr>
                <a:solidFill>
                  <a:schemeClr val="accent3"/>
                </a:solidFill>
              </a:defRPr>
            </a:lvl1pPr>
          </a:lstStyle>
          <a:p>
            <a:endParaRPr lang="en-US" dirty="0"/>
          </a:p>
        </p:txBody>
      </p:sp>
      <p:sp>
        <p:nvSpPr>
          <p:cNvPr id="29" name="Oval 28">
            <a:extLst>
              <a:ext uri="{FF2B5EF4-FFF2-40B4-BE49-F238E27FC236}">
                <a16:creationId xmlns:a16="http://schemas.microsoft.com/office/drawing/2014/main" id="{994B0049-4C02-422E-A517-B4CADF661AF3}"/>
              </a:ext>
            </a:extLst>
          </p:cNvPr>
          <p:cNvSpPr/>
          <p:nvPr userDrawn="1"/>
        </p:nvSpPr>
        <p:spPr>
          <a:xfrm>
            <a:off x="519219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0" name="Picture Placeholder 22">
            <a:extLst>
              <a:ext uri="{FF2B5EF4-FFF2-40B4-BE49-F238E27FC236}">
                <a16:creationId xmlns:a16="http://schemas.microsoft.com/office/drawing/2014/main" id="{56592C77-42D6-4560-93BD-C246E982F5F9}"/>
              </a:ext>
            </a:extLst>
          </p:cNvPr>
          <p:cNvSpPr>
            <a:spLocks noGrp="1"/>
          </p:cNvSpPr>
          <p:nvPr>
            <p:ph type="pic" sz="quarter" idx="12"/>
          </p:nvPr>
        </p:nvSpPr>
        <p:spPr>
          <a:xfrm>
            <a:off x="5498304" y="2846957"/>
            <a:ext cx="1200166" cy="1194784"/>
          </a:xfrm>
          <a:prstGeom prst="rect">
            <a:avLst/>
          </a:prstGeom>
        </p:spPr>
        <p:txBody>
          <a:bodyPr/>
          <a:lstStyle>
            <a:lvl1pPr>
              <a:defRPr>
                <a:solidFill>
                  <a:schemeClr val="accent3"/>
                </a:solidFill>
              </a:defRPr>
            </a:lvl1pPr>
          </a:lstStyle>
          <a:p>
            <a:endParaRPr lang="en-US" dirty="0"/>
          </a:p>
        </p:txBody>
      </p:sp>
      <p:sp>
        <p:nvSpPr>
          <p:cNvPr id="31" name="Text Placeholder 2">
            <a:extLst>
              <a:ext uri="{FF2B5EF4-FFF2-40B4-BE49-F238E27FC236}">
                <a16:creationId xmlns:a16="http://schemas.microsoft.com/office/drawing/2014/main" id="{1FDB7DFD-A98F-4C2E-BA73-A1462DFBC886}"/>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2" name="Text Placeholder 2">
            <a:extLst>
              <a:ext uri="{FF2B5EF4-FFF2-40B4-BE49-F238E27FC236}">
                <a16:creationId xmlns:a16="http://schemas.microsoft.com/office/drawing/2014/main" id="{DBBB4D3F-768F-48C4-A5EC-45102611EED0}"/>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3" name="Text Placeholder 2">
            <a:extLst>
              <a:ext uri="{FF2B5EF4-FFF2-40B4-BE49-F238E27FC236}">
                <a16:creationId xmlns:a16="http://schemas.microsoft.com/office/drawing/2014/main" id="{BFB871DD-D814-4DB5-9E07-F2E857B16671}"/>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954851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chemeClr val="accent4"/>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A7656873-3B97-49D2-91F5-FB2A274C71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D6B84C7-F532-4F6E-92EF-A0347A3CD4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9" name="Oval 18">
            <a:extLst>
              <a:ext uri="{FF2B5EF4-FFF2-40B4-BE49-F238E27FC236}">
                <a16:creationId xmlns:a16="http://schemas.microsoft.com/office/drawing/2014/main" id="{8C65B894-7186-4C77-9E87-8992E97890BA}"/>
              </a:ext>
            </a:extLst>
          </p:cNvPr>
          <p:cNvSpPr/>
          <p:nvPr userDrawn="1"/>
        </p:nvSpPr>
        <p:spPr>
          <a:xfrm>
            <a:off x="1856047" y="2505125"/>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0" name="Picture Placeholder 22">
            <a:extLst>
              <a:ext uri="{FF2B5EF4-FFF2-40B4-BE49-F238E27FC236}">
                <a16:creationId xmlns:a16="http://schemas.microsoft.com/office/drawing/2014/main" id="{AF57C433-E68D-4502-8D40-5F1B7FE0A648}"/>
              </a:ext>
            </a:extLst>
          </p:cNvPr>
          <p:cNvSpPr>
            <a:spLocks noGrp="1"/>
          </p:cNvSpPr>
          <p:nvPr>
            <p:ph type="pic" sz="quarter" idx="10"/>
          </p:nvPr>
        </p:nvSpPr>
        <p:spPr>
          <a:xfrm>
            <a:off x="2162159" y="2848240"/>
            <a:ext cx="1200166" cy="1194784"/>
          </a:xfrm>
          <a:prstGeom prst="rect">
            <a:avLst/>
          </a:prstGeom>
        </p:spPr>
        <p:txBody>
          <a:bodyPr/>
          <a:lstStyle>
            <a:lvl1pPr>
              <a:defRPr>
                <a:solidFill>
                  <a:schemeClr val="accent4"/>
                </a:solidFill>
              </a:defRPr>
            </a:lvl1pPr>
          </a:lstStyle>
          <a:p>
            <a:endParaRPr lang="en-US" dirty="0"/>
          </a:p>
        </p:txBody>
      </p:sp>
      <p:sp>
        <p:nvSpPr>
          <p:cNvPr id="24" name="Oval 23">
            <a:extLst>
              <a:ext uri="{FF2B5EF4-FFF2-40B4-BE49-F238E27FC236}">
                <a16:creationId xmlns:a16="http://schemas.microsoft.com/office/drawing/2014/main" id="{805C9E65-39CF-4BB7-BC3D-36E6192787E6}"/>
              </a:ext>
            </a:extLst>
          </p:cNvPr>
          <p:cNvSpPr/>
          <p:nvPr userDrawn="1"/>
        </p:nvSpPr>
        <p:spPr>
          <a:xfrm>
            <a:off x="852834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7" name="Picture Placeholder 22">
            <a:extLst>
              <a:ext uri="{FF2B5EF4-FFF2-40B4-BE49-F238E27FC236}">
                <a16:creationId xmlns:a16="http://schemas.microsoft.com/office/drawing/2014/main" id="{74E8A7B5-305A-4672-9406-A84369F411EB}"/>
              </a:ext>
            </a:extLst>
          </p:cNvPr>
          <p:cNvSpPr>
            <a:spLocks noGrp="1"/>
          </p:cNvSpPr>
          <p:nvPr>
            <p:ph type="pic" sz="quarter" idx="11"/>
          </p:nvPr>
        </p:nvSpPr>
        <p:spPr>
          <a:xfrm>
            <a:off x="8834454" y="2846957"/>
            <a:ext cx="1200166" cy="1194784"/>
          </a:xfrm>
          <a:prstGeom prst="rect">
            <a:avLst/>
          </a:prstGeom>
        </p:spPr>
        <p:txBody>
          <a:bodyPr/>
          <a:lstStyle>
            <a:lvl1pPr>
              <a:defRPr>
                <a:solidFill>
                  <a:schemeClr val="accent4"/>
                </a:solidFill>
              </a:defRPr>
            </a:lvl1pPr>
          </a:lstStyle>
          <a:p>
            <a:endParaRPr lang="en-US" dirty="0"/>
          </a:p>
        </p:txBody>
      </p:sp>
      <p:sp>
        <p:nvSpPr>
          <p:cNvPr id="29" name="Oval 28">
            <a:extLst>
              <a:ext uri="{FF2B5EF4-FFF2-40B4-BE49-F238E27FC236}">
                <a16:creationId xmlns:a16="http://schemas.microsoft.com/office/drawing/2014/main" id="{5634B5B4-8B27-42FD-ADFD-F4AA8B6E7CE6}"/>
              </a:ext>
            </a:extLst>
          </p:cNvPr>
          <p:cNvSpPr/>
          <p:nvPr userDrawn="1"/>
        </p:nvSpPr>
        <p:spPr>
          <a:xfrm>
            <a:off x="5192192" y="2503842"/>
            <a:ext cx="1807615" cy="1807615"/>
          </a:xfrm>
          <a:prstGeom prst="ellipse">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0" name="Picture Placeholder 22">
            <a:extLst>
              <a:ext uri="{FF2B5EF4-FFF2-40B4-BE49-F238E27FC236}">
                <a16:creationId xmlns:a16="http://schemas.microsoft.com/office/drawing/2014/main" id="{EEC8E1E9-0E77-4DBA-8EDF-49C078BB3D2A}"/>
              </a:ext>
            </a:extLst>
          </p:cNvPr>
          <p:cNvSpPr>
            <a:spLocks noGrp="1"/>
          </p:cNvSpPr>
          <p:nvPr>
            <p:ph type="pic" sz="quarter" idx="12"/>
          </p:nvPr>
        </p:nvSpPr>
        <p:spPr>
          <a:xfrm>
            <a:off x="5498304" y="2846957"/>
            <a:ext cx="1200166" cy="1194784"/>
          </a:xfrm>
          <a:prstGeom prst="rect">
            <a:avLst/>
          </a:prstGeom>
        </p:spPr>
        <p:txBody>
          <a:bodyPr/>
          <a:lstStyle>
            <a:lvl1pPr>
              <a:defRPr>
                <a:solidFill>
                  <a:schemeClr val="accent4"/>
                </a:solidFill>
              </a:defRPr>
            </a:lvl1pPr>
          </a:lstStyle>
          <a:p>
            <a:endParaRPr lang="en-US" dirty="0"/>
          </a:p>
        </p:txBody>
      </p:sp>
      <p:sp>
        <p:nvSpPr>
          <p:cNvPr id="31" name="Text Placeholder 2">
            <a:extLst>
              <a:ext uri="{FF2B5EF4-FFF2-40B4-BE49-F238E27FC236}">
                <a16:creationId xmlns:a16="http://schemas.microsoft.com/office/drawing/2014/main" id="{6E5EADBB-B0BD-4525-8D23-DCD16A08FE33}"/>
              </a:ext>
            </a:extLst>
          </p:cNvPr>
          <p:cNvSpPr>
            <a:spLocks noGrp="1"/>
          </p:cNvSpPr>
          <p:nvPr>
            <p:ph type="body" sz="quarter" idx="13"/>
          </p:nvPr>
        </p:nvSpPr>
        <p:spPr>
          <a:xfrm>
            <a:off x="129222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2" name="Text Placeholder 2">
            <a:extLst>
              <a:ext uri="{FF2B5EF4-FFF2-40B4-BE49-F238E27FC236}">
                <a16:creationId xmlns:a16="http://schemas.microsoft.com/office/drawing/2014/main" id="{9565F603-0D90-4330-9392-D9C4712A0A11}"/>
              </a:ext>
            </a:extLst>
          </p:cNvPr>
          <p:cNvSpPr>
            <a:spLocks noGrp="1"/>
          </p:cNvSpPr>
          <p:nvPr>
            <p:ph type="body" sz="quarter" idx="14"/>
          </p:nvPr>
        </p:nvSpPr>
        <p:spPr>
          <a:xfrm>
            <a:off x="462835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3" name="Text Placeholder 2">
            <a:extLst>
              <a:ext uri="{FF2B5EF4-FFF2-40B4-BE49-F238E27FC236}">
                <a16:creationId xmlns:a16="http://schemas.microsoft.com/office/drawing/2014/main" id="{F2B3BC43-BD17-46CB-BB26-4C0E1737BB7E}"/>
              </a:ext>
            </a:extLst>
          </p:cNvPr>
          <p:cNvSpPr>
            <a:spLocks noGrp="1"/>
          </p:cNvSpPr>
          <p:nvPr>
            <p:ph type="body" sz="quarter" idx="15"/>
          </p:nvPr>
        </p:nvSpPr>
        <p:spPr>
          <a:xfrm>
            <a:off x="7964505" y="4515370"/>
            <a:ext cx="2935288" cy="819150"/>
          </a:xfrm>
          <a:prstGeom prst="rect">
            <a:avLst/>
          </a:prstGeom>
        </p:spPr>
        <p:txBody>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04340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A group of people looking at a computer&#10;&#10;Description automatically generated">
            <a:extLst>
              <a:ext uri="{FF2B5EF4-FFF2-40B4-BE49-F238E27FC236}">
                <a16:creationId xmlns:a16="http://schemas.microsoft.com/office/drawing/2014/main" id="{97611F39-D564-4481-B46E-BAF3E3EB3D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12" name="Straight Connector 11">
            <a:extLst>
              <a:ext uri="{FF2B5EF4-FFF2-40B4-BE49-F238E27FC236}">
                <a16:creationId xmlns:a16="http://schemas.microsoft.com/office/drawing/2014/main" id="{52DD9104-5FC7-453B-B40A-9250CD6DD362}"/>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9">
            <a:extLst>
              <a:ext uri="{FF2B5EF4-FFF2-40B4-BE49-F238E27FC236}">
                <a16:creationId xmlns:a16="http://schemas.microsoft.com/office/drawing/2014/main" id="{662C1E22-6846-4352-887C-172D252C3700}"/>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6" name="Text Placeholder 25">
            <a:extLst>
              <a:ext uri="{FF2B5EF4-FFF2-40B4-BE49-F238E27FC236}">
                <a16:creationId xmlns:a16="http://schemas.microsoft.com/office/drawing/2014/main" id="{41FA13BD-60BD-4FE6-B1EF-B3808F43CC51}"/>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677339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3CFA03B-F22F-4302-8482-01AFB48B1000}"/>
              </a:ext>
            </a:extLst>
          </p:cNvPr>
          <p:cNvSpPr/>
          <p:nvPr userDrawn="1"/>
        </p:nvSpPr>
        <p:spPr>
          <a:xfrm>
            <a:off x="714375" y="2648990"/>
            <a:ext cx="2895600" cy="2895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F1FA9F-5CBC-4CFE-9A08-C4027B86228F}"/>
              </a:ext>
            </a:extLst>
          </p:cNvPr>
          <p:cNvSpPr>
            <a:spLocks noGrp="1"/>
          </p:cNvSpPr>
          <p:nvPr>
            <p:ph sz="quarter" idx="10"/>
          </p:nvPr>
        </p:nvSpPr>
        <p:spPr>
          <a:xfrm>
            <a:off x="1076325"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6" name="Oval 15">
            <a:extLst>
              <a:ext uri="{FF2B5EF4-FFF2-40B4-BE49-F238E27FC236}">
                <a16:creationId xmlns:a16="http://schemas.microsoft.com/office/drawing/2014/main" id="{81BA2583-33C7-4874-BF7A-BB9C060BF8B4}"/>
              </a:ext>
            </a:extLst>
          </p:cNvPr>
          <p:cNvSpPr/>
          <p:nvPr userDrawn="1"/>
        </p:nvSpPr>
        <p:spPr>
          <a:xfrm>
            <a:off x="8582027" y="2648990"/>
            <a:ext cx="2895600" cy="2895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87A1935-B9C5-47D6-9645-34AA9E65BE48}"/>
              </a:ext>
            </a:extLst>
          </p:cNvPr>
          <p:cNvSpPr>
            <a:spLocks noGrp="1"/>
          </p:cNvSpPr>
          <p:nvPr>
            <p:ph sz="quarter" idx="11"/>
          </p:nvPr>
        </p:nvSpPr>
        <p:spPr>
          <a:xfrm>
            <a:off x="8943977"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8" name="Oval 17">
            <a:extLst>
              <a:ext uri="{FF2B5EF4-FFF2-40B4-BE49-F238E27FC236}">
                <a16:creationId xmlns:a16="http://schemas.microsoft.com/office/drawing/2014/main" id="{B35385BE-7140-4512-805A-6401136C7798}"/>
              </a:ext>
            </a:extLst>
          </p:cNvPr>
          <p:cNvSpPr/>
          <p:nvPr userDrawn="1"/>
        </p:nvSpPr>
        <p:spPr>
          <a:xfrm>
            <a:off x="4648201" y="2648990"/>
            <a:ext cx="2895600" cy="2895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6D6C892-3633-4440-9FAD-5143E168EB78}"/>
              </a:ext>
            </a:extLst>
          </p:cNvPr>
          <p:cNvSpPr>
            <a:spLocks noGrp="1"/>
          </p:cNvSpPr>
          <p:nvPr>
            <p:ph sz="quarter" idx="12"/>
          </p:nvPr>
        </p:nvSpPr>
        <p:spPr>
          <a:xfrm>
            <a:off x="5010151"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27220984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4" name="Oval 13">
            <a:extLst>
              <a:ext uri="{FF2B5EF4-FFF2-40B4-BE49-F238E27FC236}">
                <a16:creationId xmlns:a16="http://schemas.microsoft.com/office/drawing/2014/main" id="{27BF6CEC-8651-4BAF-A1FE-A25FF303A479}"/>
              </a:ext>
            </a:extLst>
          </p:cNvPr>
          <p:cNvSpPr/>
          <p:nvPr userDrawn="1"/>
        </p:nvSpPr>
        <p:spPr>
          <a:xfrm>
            <a:off x="714375" y="2648990"/>
            <a:ext cx="2895600" cy="289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13B23B23-74F9-4517-9E9C-CA8228C7379A}"/>
              </a:ext>
            </a:extLst>
          </p:cNvPr>
          <p:cNvSpPr>
            <a:spLocks noGrp="1"/>
          </p:cNvSpPr>
          <p:nvPr>
            <p:ph sz="quarter" idx="10"/>
          </p:nvPr>
        </p:nvSpPr>
        <p:spPr>
          <a:xfrm>
            <a:off x="1076325"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0" name="Oval 19">
            <a:extLst>
              <a:ext uri="{FF2B5EF4-FFF2-40B4-BE49-F238E27FC236}">
                <a16:creationId xmlns:a16="http://schemas.microsoft.com/office/drawing/2014/main" id="{48CE12E6-D56F-4372-89F1-FC4AB9D90A9E}"/>
              </a:ext>
            </a:extLst>
          </p:cNvPr>
          <p:cNvSpPr/>
          <p:nvPr userDrawn="1"/>
        </p:nvSpPr>
        <p:spPr>
          <a:xfrm>
            <a:off x="8582027" y="2648990"/>
            <a:ext cx="2895600" cy="289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01CE8E6A-8C56-4548-9DB2-C7A906482E36}"/>
              </a:ext>
            </a:extLst>
          </p:cNvPr>
          <p:cNvSpPr>
            <a:spLocks noGrp="1"/>
          </p:cNvSpPr>
          <p:nvPr>
            <p:ph sz="quarter" idx="11"/>
          </p:nvPr>
        </p:nvSpPr>
        <p:spPr>
          <a:xfrm>
            <a:off x="8943977"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3" name="Oval 22">
            <a:extLst>
              <a:ext uri="{FF2B5EF4-FFF2-40B4-BE49-F238E27FC236}">
                <a16:creationId xmlns:a16="http://schemas.microsoft.com/office/drawing/2014/main" id="{E0E27233-1A7E-4674-AF48-D063C76B7BA7}"/>
              </a:ext>
            </a:extLst>
          </p:cNvPr>
          <p:cNvSpPr/>
          <p:nvPr userDrawn="1"/>
        </p:nvSpPr>
        <p:spPr>
          <a:xfrm>
            <a:off x="4648201" y="2648990"/>
            <a:ext cx="2895600" cy="289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5189C416-24FA-4F0A-85A9-782C9F6A3196}"/>
              </a:ext>
            </a:extLst>
          </p:cNvPr>
          <p:cNvSpPr>
            <a:spLocks noGrp="1"/>
          </p:cNvSpPr>
          <p:nvPr>
            <p:ph sz="quarter" idx="12"/>
          </p:nvPr>
        </p:nvSpPr>
        <p:spPr>
          <a:xfrm>
            <a:off x="5010151"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24904489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3"/>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4" name="Oval 13">
            <a:extLst>
              <a:ext uri="{FF2B5EF4-FFF2-40B4-BE49-F238E27FC236}">
                <a16:creationId xmlns:a16="http://schemas.microsoft.com/office/drawing/2014/main" id="{2D3D6EDD-4A02-4CF9-A42C-1B0C783C774C}"/>
              </a:ext>
            </a:extLst>
          </p:cNvPr>
          <p:cNvSpPr/>
          <p:nvPr userDrawn="1"/>
        </p:nvSpPr>
        <p:spPr>
          <a:xfrm>
            <a:off x="714375" y="2648990"/>
            <a:ext cx="2895600" cy="289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EDDA56E2-24BA-4FA2-8CBD-098317605B46}"/>
              </a:ext>
            </a:extLst>
          </p:cNvPr>
          <p:cNvSpPr>
            <a:spLocks noGrp="1"/>
          </p:cNvSpPr>
          <p:nvPr>
            <p:ph sz="quarter" idx="10"/>
          </p:nvPr>
        </p:nvSpPr>
        <p:spPr>
          <a:xfrm>
            <a:off x="1076325"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0" name="Oval 19">
            <a:extLst>
              <a:ext uri="{FF2B5EF4-FFF2-40B4-BE49-F238E27FC236}">
                <a16:creationId xmlns:a16="http://schemas.microsoft.com/office/drawing/2014/main" id="{E436E451-09C4-437D-9A91-ED0271F4233D}"/>
              </a:ext>
            </a:extLst>
          </p:cNvPr>
          <p:cNvSpPr/>
          <p:nvPr userDrawn="1"/>
        </p:nvSpPr>
        <p:spPr>
          <a:xfrm>
            <a:off x="8582027" y="2648990"/>
            <a:ext cx="2895600" cy="289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B9986D2B-517B-423A-9644-3BF9681C29AD}"/>
              </a:ext>
            </a:extLst>
          </p:cNvPr>
          <p:cNvSpPr>
            <a:spLocks noGrp="1"/>
          </p:cNvSpPr>
          <p:nvPr>
            <p:ph sz="quarter" idx="11"/>
          </p:nvPr>
        </p:nvSpPr>
        <p:spPr>
          <a:xfrm>
            <a:off x="8943977"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3" name="Oval 22">
            <a:extLst>
              <a:ext uri="{FF2B5EF4-FFF2-40B4-BE49-F238E27FC236}">
                <a16:creationId xmlns:a16="http://schemas.microsoft.com/office/drawing/2014/main" id="{87472C1F-0DDC-41AF-B4E4-36E0051D35CD}"/>
              </a:ext>
            </a:extLst>
          </p:cNvPr>
          <p:cNvSpPr/>
          <p:nvPr userDrawn="1"/>
        </p:nvSpPr>
        <p:spPr>
          <a:xfrm>
            <a:off x="4648201" y="2648990"/>
            <a:ext cx="2895600" cy="289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C5B8E30B-376A-46A4-8659-4685981B3138}"/>
              </a:ext>
            </a:extLst>
          </p:cNvPr>
          <p:cNvSpPr>
            <a:spLocks noGrp="1"/>
          </p:cNvSpPr>
          <p:nvPr>
            <p:ph sz="quarter" idx="12"/>
          </p:nvPr>
        </p:nvSpPr>
        <p:spPr>
          <a:xfrm>
            <a:off x="5010151"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15758046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4"/>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5" name="Oval 24">
            <a:extLst>
              <a:ext uri="{FF2B5EF4-FFF2-40B4-BE49-F238E27FC236}">
                <a16:creationId xmlns:a16="http://schemas.microsoft.com/office/drawing/2014/main" id="{5EB95157-B774-4A39-A13A-B4BA746E1F8D}"/>
              </a:ext>
            </a:extLst>
          </p:cNvPr>
          <p:cNvSpPr/>
          <p:nvPr userDrawn="1"/>
        </p:nvSpPr>
        <p:spPr>
          <a:xfrm>
            <a:off x="714375" y="2648990"/>
            <a:ext cx="2895600" cy="2895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18D658B2-1F2D-4C37-ACF8-E2A156BE4796}"/>
              </a:ext>
            </a:extLst>
          </p:cNvPr>
          <p:cNvSpPr>
            <a:spLocks noGrp="1"/>
          </p:cNvSpPr>
          <p:nvPr>
            <p:ph sz="quarter" idx="10"/>
          </p:nvPr>
        </p:nvSpPr>
        <p:spPr>
          <a:xfrm>
            <a:off x="1076325"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7" name="Oval 26">
            <a:extLst>
              <a:ext uri="{FF2B5EF4-FFF2-40B4-BE49-F238E27FC236}">
                <a16:creationId xmlns:a16="http://schemas.microsoft.com/office/drawing/2014/main" id="{47B29193-A859-41C9-8683-2E1F6582E1B8}"/>
              </a:ext>
            </a:extLst>
          </p:cNvPr>
          <p:cNvSpPr/>
          <p:nvPr userDrawn="1"/>
        </p:nvSpPr>
        <p:spPr>
          <a:xfrm>
            <a:off x="8582027" y="2648990"/>
            <a:ext cx="2895600" cy="2895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70347EB1-F5B3-46E7-B86A-627FCAFEF606}"/>
              </a:ext>
            </a:extLst>
          </p:cNvPr>
          <p:cNvSpPr>
            <a:spLocks noGrp="1"/>
          </p:cNvSpPr>
          <p:nvPr>
            <p:ph sz="quarter" idx="11"/>
          </p:nvPr>
        </p:nvSpPr>
        <p:spPr>
          <a:xfrm>
            <a:off x="8943977"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9" name="Oval 28">
            <a:extLst>
              <a:ext uri="{FF2B5EF4-FFF2-40B4-BE49-F238E27FC236}">
                <a16:creationId xmlns:a16="http://schemas.microsoft.com/office/drawing/2014/main" id="{46212441-0F31-4855-B906-5FF6750A6921}"/>
              </a:ext>
            </a:extLst>
          </p:cNvPr>
          <p:cNvSpPr/>
          <p:nvPr userDrawn="1"/>
        </p:nvSpPr>
        <p:spPr>
          <a:xfrm>
            <a:off x="4648201" y="2648990"/>
            <a:ext cx="2895600" cy="2895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6EA6A532-95C6-496F-9C2C-ED70464E2AE1}"/>
              </a:ext>
            </a:extLst>
          </p:cNvPr>
          <p:cNvSpPr>
            <a:spLocks noGrp="1"/>
          </p:cNvSpPr>
          <p:nvPr>
            <p:ph sz="quarter" idx="12"/>
          </p:nvPr>
        </p:nvSpPr>
        <p:spPr>
          <a:xfrm>
            <a:off x="5010151" y="3019692"/>
            <a:ext cx="2190750" cy="2143125"/>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36034135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3CFA03B-F22F-4302-8482-01AFB48B1000}"/>
              </a:ext>
            </a:extLst>
          </p:cNvPr>
          <p:cNvSpPr/>
          <p:nvPr userDrawn="1"/>
        </p:nvSpPr>
        <p:spPr>
          <a:xfrm>
            <a:off x="731792" y="2675117"/>
            <a:ext cx="2604565" cy="2604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EF1FA9F-5CBC-4CFE-9A08-C4027B86228F}"/>
              </a:ext>
            </a:extLst>
          </p:cNvPr>
          <p:cNvSpPr>
            <a:spLocks noGrp="1"/>
          </p:cNvSpPr>
          <p:nvPr>
            <p:ph sz="quarter" idx="10"/>
          </p:nvPr>
        </p:nvSpPr>
        <p:spPr>
          <a:xfrm>
            <a:off x="1048794"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6" name="Oval 15">
            <a:extLst>
              <a:ext uri="{FF2B5EF4-FFF2-40B4-BE49-F238E27FC236}">
                <a16:creationId xmlns:a16="http://schemas.microsoft.com/office/drawing/2014/main" id="{81BA2583-33C7-4874-BF7A-BB9C060BF8B4}"/>
              </a:ext>
            </a:extLst>
          </p:cNvPr>
          <p:cNvSpPr/>
          <p:nvPr userDrawn="1"/>
        </p:nvSpPr>
        <p:spPr>
          <a:xfrm>
            <a:off x="6159288" y="2675117"/>
            <a:ext cx="2604565" cy="2604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87A1935-B9C5-47D6-9645-34AA9E65BE48}"/>
              </a:ext>
            </a:extLst>
          </p:cNvPr>
          <p:cNvSpPr>
            <a:spLocks noGrp="1"/>
          </p:cNvSpPr>
          <p:nvPr>
            <p:ph sz="quarter" idx="11"/>
          </p:nvPr>
        </p:nvSpPr>
        <p:spPr>
          <a:xfrm>
            <a:off x="6476290"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8" name="Oval 17">
            <a:extLst>
              <a:ext uri="{FF2B5EF4-FFF2-40B4-BE49-F238E27FC236}">
                <a16:creationId xmlns:a16="http://schemas.microsoft.com/office/drawing/2014/main" id="{B35385BE-7140-4512-805A-6401136C7798}"/>
              </a:ext>
            </a:extLst>
          </p:cNvPr>
          <p:cNvSpPr/>
          <p:nvPr userDrawn="1"/>
        </p:nvSpPr>
        <p:spPr>
          <a:xfrm>
            <a:off x="3445540" y="2675117"/>
            <a:ext cx="2604565" cy="2604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6D6C892-3633-4440-9FAD-5143E168EB78}"/>
              </a:ext>
            </a:extLst>
          </p:cNvPr>
          <p:cNvSpPr>
            <a:spLocks noGrp="1"/>
          </p:cNvSpPr>
          <p:nvPr>
            <p:ph sz="quarter" idx="12"/>
          </p:nvPr>
        </p:nvSpPr>
        <p:spPr>
          <a:xfrm>
            <a:off x="3758358"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4" name="Oval 13">
            <a:extLst>
              <a:ext uri="{FF2B5EF4-FFF2-40B4-BE49-F238E27FC236}">
                <a16:creationId xmlns:a16="http://schemas.microsoft.com/office/drawing/2014/main" id="{D926413B-D7D5-4D8A-B3A1-F1ED501A1426}"/>
              </a:ext>
            </a:extLst>
          </p:cNvPr>
          <p:cNvSpPr/>
          <p:nvPr userDrawn="1"/>
        </p:nvSpPr>
        <p:spPr>
          <a:xfrm>
            <a:off x="8873037" y="2675117"/>
            <a:ext cx="2604565" cy="2604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3BE848EA-D7B1-48A2-88D3-7EDDAE7E083F}"/>
              </a:ext>
            </a:extLst>
          </p:cNvPr>
          <p:cNvSpPr>
            <a:spLocks noGrp="1"/>
          </p:cNvSpPr>
          <p:nvPr>
            <p:ph sz="quarter" idx="13"/>
          </p:nvPr>
        </p:nvSpPr>
        <p:spPr>
          <a:xfrm>
            <a:off x="9207481" y="304581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12752271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0" name="Oval 19">
            <a:extLst>
              <a:ext uri="{FF2B5EF4-FFF2-40B4-BE49-F238E27FC236}">
                <a16:creationId xmlns:a16="http://schemas.microsoft.com/office/drawing/2014/main" id="{237D8C5A-893F-4E08-9601-A0183AAD47FD}"/>
              </a:ext>
            </a:extLst>
          </p:cNvPr>
          <p:cNvSpPr/>
          <p:nvPr userDrawn="1"/>
        </p:nvSpPr>
        <p:spPr>
          <a:xfrm>
            <a:off x="731792" y="2675117"/>
            <a:ext cx="2604565" cy="260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C2661C3E-B6C6-4E41-B8C6-471ADB11DB63}"/>
              </a:ext>
            </a:extLst>
          </p:cNvPr>
          <p:cNvSpPr>
            <a:spLocks noGrp="1"/>
          </p:cNvSpPr>
          <p:nvPr>
            <p:ph sz="quarter" idx="10"/>
          </p:nvPr>
        </p:nvSpPr>
        <p:spPr>
          <a:xfrm>
            <a:off x="1048794"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3" name="Oval 22">
            <a:extLst>
              <a:ext uri="{FF2B5EF4-FFF2-40B4-BE49-F238E27FC236}">
                <a16:creationId xmlns:a16="http://schemas.microsoft.com/office/drawing/2014/main" id="{3E6C6768-60D5-472F-B8E1-B21ED2ECAEFE}"/>
              </a:ext>
            </a:extLst>
          </p:cNvPr>
          <p:cNvSpPr/>
          <p:nvPr userDrawn="1"/>
        </p:nvSpPr>
        <p:spPr>
          <a:xfrm>
            <a:off x="6159288" y="2675117"/>
            <a:ext cx="2604565" cy="260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98B5C048-DCD8-4E30-9F1F-B33353F69B62}"/>
              </a:ext>
            </a:extLst>
          </p:cNvPr>
          <p:cNvSpPr>
            <a:spLocks noGrp="1"/>
          </p:cNvSpPr>
          <p:nvPr>
            <p:ph sz="quarter" idx="11"/>
          </p:nvPr>
        </p:nvSpPr>
        <p:spPr>
          <a:xfrm>
            <a:off x="6476290"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5" name="Oval 24">
            <a:extLst>
              <a:ext uri="{FF2B5EF4-FFF2-40B4-BE49-F238E27FC236}">
                <a16:creationId xmlns:a16="http://schemas.microsoft.com/office/drawing/2014/main" id="{5AC878AD-F305-420E-BF47-89BA4B423652}"/>
              </a:ext>
            </a:extLst>
          </p:cNvPr>
          <p:cNvSpPr/>
          <p:nvPr userDrawn="1"/>
        </p:nvSpPr>
        <p:spPr>
          <a:xfrm>
            <a:off x="3445540" y="2675117"/>
            <a:ext cx="2604565" cy="260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8CA9BDCB-5DFD-4864-811D-46E0BE451EA5}"/>
              </a:ext>
            </a:extLst>
          </p:cNvPr>
          <p:cNvSpPr>
            <a:spLocks noGrp="1"/>
          </p:cNvSpPr>
          <p:nvPr>
            <p:ph sz="quarter" idx="12"/>
          </p:nvPr>
        </p:nvSpPr>
        <p:spPr>
          <a:xfrm>
            <a:off x="3758358"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7" name="Oval 26">
            <a:extLst>
              <a:ext uri="{FF2B5EF4-FFF2-40B4-BE49-F238E27FC236}">
                <a16:creationId xmlns:a16="http://schemas.microsoft.com/office/drawing/2014/main" id="{7696CEBB-CE88-464B-BC44-2D4C1AFC92DA}"/>
              </a:ext>
            </a:extLst>
          </p:cNvPr>
          <p:cNvSpPr/>
          <p:nvPr userDrawn="1"/>
        </p:nvSpPr>
        <p:spPr>
          <a:xfrm>
            <a:off x="8873037" y="2675117"/>
            <a:ext cx="2604565" cy="260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BB9FEA1F-B866-4421-ACB6-680CAC7284B0}"/>
              </a:ext>
            </a:extLst>
          </p:cNvPr>
          <p:cNvSpPr>
            <a:spLocks noGrp="1"/>
          </p:cNvSpPr>
          <p:nvPr>
            <p:ph sz="quarter" idx="13"/>
          </p:nvPr>
        </p:nvSpPr>
        <p:spPr>
          <a:xfrm>
            <a:off x="9207481" y="304581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19839810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5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3"/>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0" name="Oval 19">
            <a:extLst>
              <a:ext uri="{FF2B5EF4-FFF2-40B4-BE49-F238E27FC236}">
                <a16:creationId xmlns:a16="http://schemas.microsoft.com/office/drawing/2014/main" id="{593DAF30-9EC7-4653-8C34-652BD41F2253}"/>
              </a:ext>
            </a:extLst>
          </p:cNvPr>
          <p:cNvSpPr/>
          <p:nvPr userDrawn="1"/>
        </p:nvSpPr>
        <p:spPr>
          <a:xfrm>
            <a:off x="731792" y="2675117"/>
            <a:ext cx="2604565" cy="26045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1E1FB8FA-E795-4F15-8E21-46903A50D0CF}"/>
              </a:ext>
            </a:extLst>
          </p:cNvPr>
          <p:cNvSpPr>
            <a:spLocks noGrp="1"/>
          </p:cNvSpPr>
          <p:nvPr>
            <p:ph sz="quarter" idx="10"/>
          </p:nvPr>
        </p:nvSpPr>
        <p:spPr>
          <a:xfrm>
            <a:off x="1048794"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3" name="Oval 22">
            <a:extLst>
              <a:ext uri="{FF2B5EF4-FFF2-40B4-BE49-F238E27FC236}">
                <a16:creationId xmlns:a16="http://schemas.microsoft.com/office/drawing/2014/main" id="{3803B3CE-E27C-4CD0-864F-6C82E4365EA9}"/>
              </a:ext>
            </a:extLst>
          </p:cNvPr>
          <p:cNvSpPr/>
          <p:nvPr userDrawn="1"/>
        </p:nvSpPr>
        <p:spPr>
          <a:xfrm>
            <a:off x="6159288" y="2675117"/>
            <a:ext cx="2604565" cy="26045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461D1232-2B96-4689-9BBF-A28DB0E3B1C9}"/>
              </a:ext>
            </a:extLst>
          </p:cNvPr>
          <p:cNvSpPr>
            <a:spLocks noGrp="1"/>
          </p:cNvSpPr>
          <p:nvPr>
            <p:ph sz="quarter" idx="11"/>
          </p:nvPr>
        </p:nvSpPr>
        <p:spPr>
          <a:xfrm>
            <a:off x="6476290"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5" name="Oval 24">
            <a:extLst>
              <a:ext uri="{FF2B5EF4-FFF2-40B4-BE49-F238E27FC236}">
                <a16:creationId xmlns:a16="http://schemas.microsoft.com/office/drawing/2014/main" id="{37912ABF-092A-4268-A365-75A90B9B8673}"/>
              </a:ext>
            </a:extLst>
          </p:cNvPr>
          <p:cNvSpPr/>
          <p:nvPr userDrawn="1"/>
        </p:nvSpPr>
        <p:spPr>
          <a:xfrm>
            <a:off x="3445540" y="2675117"/>
            <a:ext cx="2604565" cy="26045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7C14CBE5-75DB-4C46-8719-77946BBA8807}"/>
              </a:ext>
            </a:extLst>
          </p:cNvPr>
          <p:cNvSpPr>
            <a:spLocks noGrp="1"/>
          </p:cNvSpPr>
          <p:nvPr>
            <p:ph sz="quarter" idx="12"/>
          </p:nvPr>
        </p:nvSpPr>
        <p:spPr>
          <a:xfrm>
            <a:off x="3758358"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7" name="Oval 26">
            <a:extLst>
              <a:ext uri="{FF2B5EF4-FFF2-40B4-BE49-F238E27FC236}">
                <a16:creationId xmlns:a16="http://schemas.microsoft.com/office/drawing/2014/main" id="{FDFBCF85-2C88-459C-8347-B65654766E67}"/>
              </a:ext>
            </a:extLst>
          </p:cNvPr>
          <p:cNvSpPr/>
          <p:nvPr userDrawn="1"/>
        </p:nvSpPr>
        <p:spPr>
          <a:xfrm>
            <a:off x="8873037" y="2675117"/>
            <a:ext cx="2604565" cy="26045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06E5A10D-0463-46BC-B2B8-DC8E9821FC50}"/>
              </a:ext>
            </a:extLst>
          </p:cNvPr>
          <p:cNvSpPr>
            <a:spLocks noGrp="1"/>
          </p:cNvSpPr>
          <p:nvPr>
            <p:ph sz="quarter" idx="13"/>
          </p:nvPr>
        </p:nvSpPr>
        <p:spPr>
          <a:xfrm>
            <a:off x="9207481" y="304581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1424596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404521"/>
            <a:ext cx="10515600" cy="1325563"/>
          </a:xfrm>
          <a:prstGeom prst="rect">
            <a:avLst/>
          </a:prstGeom>
        </p:spPr>
        <p:txBody>
          <a:bodyPr/>
          <a:lstStyle>
            <a:lvl1pPr>
              <a:defRPr>
                <a:solidFill>
                  <a:schemeClr val="accent4"/>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8EDB7197-C85B-49FA-B1AA-ED9C56C2BF22}"/>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43259836-B401-44DF-B8A9-818E2CDEE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20" name="Oval 19">
            <a:extLst>
              <a:ext uri="{FF2B5EF4-FFF2-40B4-BE49-F238E27FC236}">
                <a16:creationId xmlns:a16="http://schemas.microsoft.com/office/drawing/2014/main" id="{A4B11A99-9EF9-4230-8D4A-09B0640CE298}"/>
              </a:ext>
            </a:extLst>
          </p:cNvPr>
          <p:cNvSpPr/>
          <p:nvPr userDrawn="1"/>
        </p:nvSpPr>
        <p:spPr>
          <a:xfrm>
            <a:off x="731792" y="2675117"/>
            <a:ext cx="2604565" cy="26045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694B6578-4848-4A18-BC08-8A815735F2AB}"/>
              </a:ext>
            </a:extLst>
          </p:cNvPr>
          <p:cNvSpPr>
            <a:spLocks noGrp="1"/>
          </p:cNvSpPr>
          <p:nvPr>
            <p:ph sz="quarter" idx="10"/>
          </p:nvPr>
        </p:nvSpPr>
        <p:spPr>
          <a:xfrm>
            <a:off x="1048794"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3" name="Oval 22">
            <a:extLst>
              <a:ext uri="{FF2B5EF4-FFF2-40B4-BE49-F238E27FC236}">
                <a16:creationId xmlns:a16="http://schemas.microsoft.com/office/drawing/2014/main" id="{BCCB3555-90BC-48D4-8814-D8CF7E34C716}"/>
              </a:ext>
            </a:extLst>
          </p:cNvPr>
          <p:cNvSpPr/>
          <p:nvPr userDrawn="1"/>
        </p:nvSpPr>
        <p:spPr>
          <a:xfrm>
            <a:off x="6159288" y="2675117"/>
            <a:ext cx="2604565" cy="26045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8EA86E5B-F9F6-4896-9D53-41492907214C}"/>
              </a:ext>
            </a:extLst>
          </p:cNvPr>
          <p:cNvSpPr>
            <a:spLocks noGrp="1"/>
          </p:cNvSpPr>
          <p:nvPr>
            <p:ph sz="quarter" idx="11"/>
          </p:nvPr>
        </p:nvSpPr>
        <p:spPr>
          <a:xfrm>
            <a:off x="6476290"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5" name="Oval 24">
            <a:extLst>
              <a:ext uri="{FF2B5EF4-FFF2-40B4-BE49-F238E27FC236}">
                <a16:creationId xmlns:a16="http://schemas.microsoft.com/office/drawing/2014/main" id="{C1A35C84-0637-4F4C-8C71-72BD39A70C82}"/>
              </a:ext>
            </a:extLst>
          </p:cNvPr>
          <p:cNvSpPr/>
          <p:nvPr userDrawn="1"/>
        </p:nvSpPr>
        <p:spPr>
          <a:xfrm>
            <a:off x="3445540" y="2675117"/>
            <a:ext cx="2604565" cy="26045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39D3DEFC-318F-41CC-ACD3-D013EECBBAD5}"/>
              </a:ext>
            </a:extLst>
          </p:cNvPr>
          <p:cNvSpPr>
            <a:spLocks noGrp="1"/>
          </p:cNvSpPr>
          <p:nvPr>
            <p:ph sz="quarter" idx="12"/>
          </p:nvPr>
        </p:nvSpPr>
        <p:spPr>
          <a:xfrm>
            <a:off x="3758358" y="3045819"/>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
        <p:nvSpPr>
          <p:cNvPr id="27" name="Oval 26">
            <a:extLst>
              <a:ext uri="{FF2B5EF4-FFF2-40B4-BE49-F238E27FC236}">
                <a16:creationId xmlns:a16="http://schemas.microsoft.com/office/drawing/2014/main" id="{55364F65-BE09-40A8-982C-BC49CF1DA483}"/>
              </a:ext>
            </a:extLst>
          </p:cNvPr>
          <p:cNvSpPr/>
          <p:nvPr userDrawn="1"/>
        </p:nvSpPr>
        <p:spPr>
          <a:xfrm>
            <a:off x="8873037" y="2675117"/>
            <a:ext cx="2604565" cy="26045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C6007E58-E5BF-4D85-B7D2-EEB135A91429}"/>
              </a:ext>
            </a:extLst>
          </p:cNvPr>
          <p:cNvSpPr>
            <a:spLocks noGrp="1"/>
          </p:cNvSpPr>
          <p:nvPr>
            <p:ph sz="quarter" idx="13"/>
          </p:nvPr>
        </p:nvSpPr>
        <p:spPr>
          <a:xfrm>
            <a:off x="9207481" y="3045818"/>
            <a:ext cx="1970559" cy="1927721"/>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18466506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1 Content Simple">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264659"/>
            <a:ext cx="10515600" cy="1056142"/>
          </a:xfrm>
          <a:prstGeom prst="rect">
            <a:avLst/>
          </a:prstGeom>
        </p:spPr>
        <p:txBody>
          <a:bodyPr/>
          <a:lstStyle>
            <a:lvl1pPr>
              <a:defRPr>
                <a:solidFill>
                  <a:schemeClr val="accent1"/>
                </a:solidFill>
              </a:defRPr>
            </a:lvl1pPr>
          </a:lstStyle>
          <a:p>
            <a:r>
              <a:rPr lang="en-US"/>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24909077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1 Content Simple">
    <p:bg>
      <p:bgPr>
        <a:solidFill>
          <a:schemeClr val="bg1">
            <a:lumMod val="95000"/>
          </a:schemeClr>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264659"/>
            <a:ext cx="10515600" cy="1056142"/>
          </a:xfrm>
          <a:prstGeom prst="rect">
            <a:avLst/>
          </a:prstGeom>
        </p:spPr>
        <p:txBody>
          <a:bodyPr/>
          <a:lstStyle>
            <a:lvl1pPr>
              <a:defRPr>
                <a:solidFill>
                  <a:schemeClr val="accent1"/>
                </a:solidFill>
              </a:defRPr>
            </a:lvl1pPr>
          </a:lstStyle>
          <a:p>
            <a:r>
              <a:rPr lang="en-US"/>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5" name="Picture Placeholder 4">
            <a:extLst>
              <a:ext uri="{FF2B5EF4-FFF2-40B4-BE49-F238E27FC236}">
                <a16:creationId xmlns:a16="http://schemas.microsoft.com/office/drawing/2014/main" id="{C73E49F5-4215-4C8E-AF1A-1E1E6EEDD21A}"/>
              </a:ext>
            </a:extLst>
          </p:cNvPr>
          <p:cNvSpPr>
            <a:spLocks noGrp="1"/>
          </p:cNvSpPr>
          <p:nvPr>
            <p:ph type="pic" sz="quarter" idx="10"/>
          </p:nvPr>
        </p:nvSpPr>
        <p:spPr>
          <a:xfrm>
            <a:off x="817960" y="1473200"/>
            <a:ext cx="10556080" cy="4791075"/>
          </a:xfrm>
          <a:prstGeom prst="rect">
            <a:avLst/>
          </a:prstGeom>
          <a:effectLst>
            <a:outerShdw blurRad="50800" dist="38100" dir="2700000" algn="tl" rotWithShape="0">
              <a:prstClr val="black">
                <a:alpha val="40000"/>
              </a:prstClr>
            </a:outerShdw>
          </a:effectLst>
        </p:spPr>
        <p:txBody>
          <a:bodyPr/>
          <a:lstStyle>
            <a:lvl1pPr>
              <a:defRPr>
                <a:solidFill>
                  <a:schemeClr val="accent1"/>
                </a:solidFill>
              </a:defRPr>
            </a:lvl1pPr>
          </a:lstStyle>
          <a:p>
            <a:endParaRPr lang="en-US"/>
          </a:p>
        </p:txBody>
      </p:sp>
    </p:spTree>
    <p:extLst>
      <p:ext uri="{BB962C8B-B14F-4D97-AF65-F5344CB8AC3E}">
        <p14:creationId xmlns:p14="http://schemas.microsoft.com/office/powerpoint/2010/main" val="113688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A person standing in a room&#10;&#10;Description automatically generated">
            <a:extLst>
              <a:ext uri="{FF2B5EF4-FFF2-40B4-BE49-F238E27FC236}">
                <a16:creationId xmlns:a16="http://schemas.microsoft.com/office/drawing/2014/main" id="{767DE305-322A-4E49-8D8C-FF496FF21C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12" name="Straight Connector 11">
            <a:extLst>
              <a:ext uri="{FF2B5EF4-FFF2-40B4-BE49-F238E27FC236}">
                <a16:creationId xmlns:a16="http://schemas.microsoft.com/office/drawing/2014/main" id="{D6EAC0D7-7D86-45B8-947B-D40274DEC638}"/>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9">
            <a:extLst>
              <a:ext uri="{FF2B5EF4-FFF2-40B4-BE49-F238E27FC236}">
                <a16:creationId xmlns:a16="http://schemas.microsoft.com/office/drawing/2014/main" id="{EA03ECDE-80E2-4500-A552-BDEC9050CA85}"/>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6" name="Text Placeholder 25">
            <a:extLst>
              <a:ext uri="{FF2B5EF4-FFF2-40B4-BE49-F238E27FC236}">
                <a16:creationId xmlns:a16="http://schemas.microsoft.com/office/drawing/2014/main" id="{0580F44D-4923-40C1-BA87-E5B795CC50AC}"/>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25807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solidFill>
          <a:schemeClr val="accent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2766218"/>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D81C7F7-066B-4AF3-AD83-079C57B5F3F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6" name="Picture 5">
            <a:extLst>
              <a:ext uri="{FF2B5EF4-FFF2-40B4-BE49-F238E27FC236}">
                <a16:creationId xmlns:a16="http://schemas.microsoft.com/office/drawing/2014/main" id="{E5117BE5-DFF5-45FA-9A9C-37F4F3F43C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667763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7_Picture with Caption">
    <p:bg>
      <p:bgPr>
        <a:solidFill>
          <a:schemeClr val="accent2"/>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2766218"/>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D81C7F7-066B-4AF3-AD83-079C57B5F3F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6" name="Picture 5">
            <a:extLst>
              <a:ext uri="{FF2B5EF4-FFF2-40B4-BE49-F238E27FC236}">
                <a16:creationId xmlns:a16="http://schemas.microsoft.com/office/drawing/2014/main" id="{E5117BE5-DFF5-45FA-9A9C-37F4F3F43C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9656175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_Picture with Caption">
    <p:bg>
      <p:bgPr>
        <a:solidFill>
          <a:schemeClr val="accent3"/>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2766218"/>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D81C7F7-066B-4AF3-AD83-079C57B5F3F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6" name="Picture 5">
            <a:extLst>
              <a:ext uri="{FF2B5EF4-FFF2-40B4-BE49-F238E27FC236}">
                <a16:creationId xmlns:a16="http://schemas.microsoft.com/office/drawing/2014/main" id="{E5117BE5-DFF5-45FA-9A9C-37F4F3F43C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5812163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9_Picture with Caption">
    <p:bg>
      <p:bgPr>
        <a:solidFill>
          <a:schemeClr val="accent4"/>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7FB6F-1DA1-4B2A-AF95-A71D4DD96496}"/>
              </a:ext>
            </a:extLst>
          </p:cNvPr>
          <p:cNvSpPr>
            <a:spLocks noGrp="1"/>
          </p:cNvSpPr>
          <p:nvPr>
            <p:ph type="title"/>
          </p:nvPr>
        </p:nvSpPr>
        <p:spPr>
          <a:xfrm>
            <a:off x="838200" y="2766218"/>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D81C7F7-066B-4AF3-AD83-079C57B5F3F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6" name="Picture 5">
            <a:extLst>
              <a:ext uri="{FF2B5EF4-FFF2-40B4-BE49-F238E27FC236}">
                <a16:creationId xmlns:a16="http://schemas.microsoft.com/office/drawing/2014/main" id="{E5117BE5-DFF5-45FA-9A9C-37F4F3F43C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33295225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A person in an office&#10;&#10;Description automatically generated">
            <a:extLst>
              <a:ext uri="{FF2B5EF4-FFF2-40B4-BE49-F238E27FC236}">
                <a16:creationId xmlns:a16="http://schemas.microsoft.com/office/drawing/2014/main" id="{6DCA2232-74BA-4823-BBE7-7233571100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9" name="Straight Connector 8">
            <a:extLst>
              <a:ext uri="{FF2B5EF4-FFF2-40B4-BE49-F238E27FC236}">
                <a16:creationId xmlns:a16="http://schemas.microsoft.com/office/drawing/2014/main" id="{25C6AC25-1CFD-410A-954A-E6C6167DDFC3}"/>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9">
            <a:extLst>
              <a:ext uri="{FF2B5EF4-FFF2-40B4-BE49-F238E27FC236}">
                <a16:creationId xmlns:a16="http://schemas.microsoft.com/office/drawing/2014/main" id="{D08E28E4-1BFB-4BAF-BCA5-F66245F3D083}"/>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1" name="Text Placeholder 25">
            <a:extLst>
              <a:ext uri="{FF2B5EF4-FFF2-40B4-BE49-F238E27FC236}">
                <a16:creationId xmlns:a16="http://schemas.microsoft.com/office/drawing/2014/main" id="{CC33404D-42CC-4066-9B80-016D548076FD}"/>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226968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descr="A picture containing person, indoor, cabinet, woman&#10;&#10;Description automatically generated">
            <a:extLst>
              <a:ext uri="{FF2B5EF4-FFF2-40B4-BE49-F238E27FC236}">
                <a16:creationId xmlns:a16="http://schemas.microsoft.com/office/drawing/2014/main" id="{3988B7FD-D066-4250-AFA6-AE10F4791F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12" name="Straight Connector 11">
            <a:extLst>
              <a:ext uri="{FF2B5EF4-FFF2-40B4-BE49-F238E27FC236}">
                <a16:creationId xmlns:a16="http://schemas.microsoft.com/office/drawing/2014/main" id="{4376411A-8317-4877-8B44-246DCF8D0962}"/>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9">
            <a:extLst>
              <a:ext uri="{FF2B5EF4-FFF2-40B4-BE49-F238E27FC236}">
                <a16:creationId xmlns:a16="http://schemas.microsoft.com/office/drawing/2014/main" id="{0A17B51C-6B19-4EA6-810D-70174C050D00}"/>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6" name="Text Placeholder 25">
            <a:extLst>
              <a:ext uri="{FF2B5EF4-FFF2-40B4-BE49-F238E27FC236}">
                <a16:creationId xmlns:a16="http://schemas.microsoft.com/office/drawing/2014/main" id="{AD3D4E1D-6A2A-4A36-AE5E-5D9D8A3D3B83}"/>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83422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person standing in front of a computer&#10;&#10;Description automatically generated">
            <a:extLst>
              <a:ext uri="{FF2B5EF4-FFF2-40B4-BE49-F238E27FC236}">
                <a16:creationId xmlns:a16="http://schemas.microsoft.com/office/drawing/2014/main" id="{24EC4FF4-0D50-4543-929F-BEF9C4AAE9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1" y="-1"/>
            <a:ext cx="12191999" cy="6857999"/>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12" name="Straight Connector 11">
            <a:extLst>
              <a:ext uri="{FF2B5EF4-FFF2-40B4-BE49-F238E27FC236}">
                <a16:creationId xmlns:a16="http://schemas.microsoft.com/office/drawing/2014/main" id="{DFD24ED5-730D-4010-9631-D69FF92D15A2}"/>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9">
            <a:extLst>
              <a:ext uri="{FF2B5EF4-FFF2-40B4-BE49-F238E27FC236}">
                <a16:creationId xmlns:a16="http://schemas.microsoft.com/office/drawing/2014/main" id="{C2D5A2EE-3369-4080-94FB-3F4C4B7F9FF1}"/>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6" name="Text Placeholder 25">
            <a:extLst>
              <a:ext uri="{FF2B5EF4-FFF2-40B4-BE49-F238E27FC236}">
                <a16:creationId xmlns:a16="http://schemas.microsoft.com/office/drawing/2014/main" id="{D4C168D6-3C9E-4825-83D1-FCEA47256DD8}"/>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4172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A picture containing person, indoor, man&#10;&#10;Description automatically generated">
            <a:extLst>
              <a:ext uri="{FF2B5EF4-FFF2-40B4-BE49-F238E27FC236}">
                <a16:creationId xmlns:a16="http://schemas.microsoft.com/office/drawing/2014/main" id="{D87F1869-5CBB-4441-BD7B-3B81133F4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12" name="Straight Connector 11">
            <a:extLst>
              <a:ext uri="{FF2B5EF4-FFF2-40B4-BE49-F238E27FC236}">
                <a16:creationId xmlns:a16="http://schemas.microsoft.com/office/drawing/2014/main" id="{8F14984B-0044-4B35-9B6F-FE1869607CC5}"/>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9">
            <a:extLst>
              <a:ext uri="{FF2B5EF4-FFF2-40B4-BE49-F238E27FC236}">
                <a16:creationId xmlns:a16="http://schemas.microsoft.com/office/drawing/2014/main" id="{746DE6AE-2E30-4151-BA25-5AEB884F5AA9}"/>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6" name="Text Placeholder 25">
            <a:extLst>
              <a:ext uri="{FF2B5EF4-FFF2-40B4-BE49-F238E27FC236}">
                <a16:creationId xmlns:a16="http://schemas.microsoft.com/office/drawing/2014/main" id="{91D66B58-F273-42E3-A19F-A87AD848DACB}"/>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956327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A group of people looking at a computer&#10;&#10;Description automatically generated">
            <a:extLst>
              <a:ext uri="{FF2B5EF4-FFF2-40B4-BE49-F238E27FC236}">
                <a16:creationId xmlns:a16="http://schemas.microsoft.com/office/drawing/2014/main" id="{97611F39-D564-4481-B46E-BAF3E3EB3D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12" name="Straight Connector 11">
            <a:extLst>
              <a:ext uri="{FF2B5EF4-FFF2-40B4-BE49-F238E27FC236}">
                <a16:creationId xmlns:a16="http://schemas.microsoft.com/office/drawing/2014/main" id="{52DD9104-5FC7-453B-B40A-9250CD6DD362}"/>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9">
            <a:extLst>
              <a:ext uri="{FF2B5EF4-FFF2-40B4-BE49-F238E27FC236}">
                <a16:creationId xmlns:a16="http://schemas.microsoft.com/office/drawing/2014/main" id="{662C1E22-6846-4352-887C-172D252C3700}"/>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6" name="Text Placeholder 25">
            <a:extLst>
              <a:ext uri="{FF2B5EF4-FFF2-40B4-BE49-F238E27FC236}">
                <a16:creationId xmlns:a16="http://schemas.microsoft.com/office/drawing/2014/main" id="{41FA13BD-60BD-4FE6-B1EF-B3808F43CC51}"/>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937766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A person standing in a room&#10;&#10;Description automatically generated">
            <a:extLst>
              <a:ext uri="{FF2B5EF4-FFF2-40B4-BE49-F238E27FC236}">
                <a16:creationId xmlns:a16="http://schemas.microsoft.com/office/drawing/2014/main" id="{767DE305-322A-4E49-8D8C-FF496FF21C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12" name="Straight Connector 11">
            <a:extLst>
              <a:ext uri="{FF2B5EF4-FFF2-40B4-BE49-F238E27FC236}">
                <a16:creationId xmlns:a16="http://schemas.microsoft.com/office/drawing/2014/main" id="{D6EAC0D7-7D86-45B8-947B-D40274DEC638}"/>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9">
            <a:extLst>
              <a:ext uri="{FF2B5EF4-FFF2-40B4-BE49-F238E27FC236}">
                <a16:creationId xmlns:a16="http://schemas.microsoft.com/office/drawing/2014/main" id="{EA03ECDE-80E2-4500-A552-BDEC9050CA85}"/>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6" name="Text Placeholder 25">
            <a:extLst>
              <a:ext uri="{FF2B5EF4-FFF2-40B4-BE49-F238E27FC236}">
                <a16:creationId xmlns:a16="http://schemas.microsoft.com/office/drawing/2014/main" id="{0580F44D-4923-40C1-BA87-E5B795CC50AC}"/>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52105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descr="A picture containing indoor, cake, sitting, table&#10;&#10;Description automatically generated">
            <a:extLst>
              <a:ext uri="{FF2B5EF4-FFF2-40B4-BE49-F238E27FC236}">
                <a16:creationId xmlns:a16="http://schemas.microsoft.com/office/drawing/2014/main" id="{33858BCD-8A54-475D-B89F-9AD7A1D9F7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9" name="Straight Connector 8">
            <a:extLst>
              <a:ext uri="{FF2B5EF4-FFF2-40B4-BE49-F238E27FC236}">
                <a16:creationId xmlns:a16="http://schemas.microsoft.com/office/drawing/2014/main" id="{9A144265-7A75-4584-AFBA-4055A7FBAF02}"/>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9">
            <a:extLst>
              <a:ext uri="{FF2B5EF4-FFF2-40B4-BE49-F238E27FC236}">
                <a16:creationId xmlns:a16="http://schemas.microsoft.com/office/drawing/2014/main" id="{434946C3-365E-4ABF-A5F6-A7E779F4F4FF}"/>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1" name="Text Placeholder 25">
            <a:extLst>
              <a:ext uri="{FF2B5EF4-FFF2-40B4-BE49-F238E27FC236}">
                <a16:creationId xmlns:a16="http://schemas.microsoft.com/office/drawing/2014/main" id="{EA5FF524-37D6-45CE-934C-CABD0565BE04}"/>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7552084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descr="A picture containing indoor, cake, sitting, table&#10;&#10;Description automatically generated">
            <a:extLst>
              <a:ext uri="{FF2B5EF4-FFF2-40B4-BE49-F238E27FC236}">
                <a16:creationId xmlns:a16="http://schemas.microsoft.com/office/drawing/2014/main" id="{33858BCD-8A54-475D-B89F-9AD7A1D9F7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9" name="Straight Connector 8">
            <a:extLst>
              <a:ext uri="{FF2B5EF4-FFF2-40B4-BE49-F238E27FC236}">
                <a16:creationId xmlns:a16="http://schemas.microsoft.com/office/drawing/2014/main" id="{9A144265-7A75-4584-AFBA-4055A7FBAF02}"/>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9">
            <a:extLst>
              <a:ext uri="{FF2B5EF4-FFF2-40B4-BE49-F238E27FC236}">
                <a16:creationId xmlns:a16="http://schemas.microsoft.com/office/drawing/2014/main" id="{434946C3-365E-4ABF-A5F6-A7E779F4F4FF}"/>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1" name="Text Placeholder 25">
            <a:extLst>
              <a:ext uri="{FF2B5EF4-FFF2-40B4-BE49-F238E27FC236}">
                <a16:creationId xmlns:a16="http://schemas.microsoft.com/office/drawing/2014/main" id="{EA5FF524-37D6-45CE-934C-CABD0565BE04}"/>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654770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58BCD-8A54-475D-B89F-9AD7A1D9F7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9" name="Straight Connector 8">
            <a:extLst>
              <a:ext uri="{FF2B5EF4-FFF2-40B4-BE49-F238E27FC236}">
                <a16:creationId xmlns:a16="http://schemas.microsoft.com/office/drawing/2014/main" id="{9A144265-7A75-4584-AFBA-4055A7FBAF02}"/>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9">
            <a:extLst>
              <a:ext uri="{FF2B5EF4-FFF2-40B4-BE49-F238E27FC236}">
                <a16:creationId xmlns:a16="http://schemas.microsoft.com/office/drawing/2014/main" id="{434946C3-365E-4ABF-A5F6-A7E779F4F4FF}"/>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1" name="Text Placeholder 25">
            <a:extLst>
              <a:ext uri="{FF2B5EF4-FFF2-40B4-BE49-F238E27FC236}">
                <a16:creationId xmlns:a16="http://schemas.microsoft.com/office/drawing/2014/main" id="{EA5FF524-37D6-45CE-934C-CABD0565BE04}"/>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99011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58BCD-8A54-475D-B89F-9AD7A1D9F7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9" name="Straight Connector 8">
            <a:extLst>
              <a:ext uri="{FF2B5EF4-FFF2-40B4-BE49-F238E27FC236}">
                <a16:creationId xmlns:a16="http://schemas.microsoft.com/office/drawing/2014/main" id="{9A144265-7A75-4584-AFBA-4055A7FBAF02}"/>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9">
            <a:extLst>
              <a:ext uri="{FF2B5EF4-FFF2-40B4-BE49-F238E27FC236}">
                <a16:creationId xmlns:a16="http://schemas.microsoft.com/office/drawing/2014/main" id="{434946C3-365E-4ABF-A5F6-A7E779F4F4FF}"/>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1" name="Text Placeholder 25">
            <a:extLst>
              <a:ext uri="{FF2B5EF4-FFF2-40B4-BE49-F238E27FC236}">
                <a16:creationId xmlns:a16="http://schemas.microsoft.com/office/drawing/2014/main" id="{EA5FF524-37D6-45CE-934C-CABD0565BE04}"/>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8647556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Flowchart: Delay 6">
            <a:extLst>
              <a:ext uri="{FF2B5EF4-FFF2-40B4-BE49-F238E27FC236}">
                <a16:creationId xmlns:a16="http://schemas.microsoft.com/office/drawing/2014/main" id="{8DD0AB10-5038-467B-ADCE-E99D548F506B}"/>
              </a:ext>
            </a:extLst>
          </p:cNvPr>
          <p:cNvSpPr/>
          <p:nvPr userDrawn="1"/>
        </p:nvSpPr>
        <p:spPr>
          <a:xfrm rot="16200000">
            <a:off x="3162300" y="-2171701"/>
            <a:ext cx="5867400" cy="12192000"/>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17B326-83D5-4C84-91D1-F9789B7C7100}"/>
              </a:ext>
            </a:extLst>
          </p:cNvPr>
          <p:cNvSpPr>
            <a:spLocks noGrp="1"/>
          </p:cNvSpPr>
          <p:nvPr>
            <p:ph idx="1"/>
          </p:nvPr>
        </p:nvSpPr>
        <p:spPr>
          <a:xfrm>
            <a:off x="2098040" y="3028161"/>
            <a:ext cx="8229600" cy="3148801"/>
          </a:xfrm>
          <a:prstGeom prst="rect">
            <a:avLst/>
          </a:prstGeom>
        </p:spPr>
        <p:txBody>
          <a:bodyPr>
            <a:normAutofit/>
          </a:bodyPr>
          <a:lstStyle>
            <a:lvl1pPr marL="571500" indent="-571500">
              <a:buFont typeface="+mj-lt"/>
              <a:buAutoNum type="romanUcPeriod"/>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p:txBody>
      </p:sp>
      <p:sp>
        <p:nvSpPr>
          <p:cNvPr id="8" name="Title 7">
            <a:extLst>
              <a:ext uri="{FF2B5EF4-FFF2-40B4-BE49-F238E27FC236}">
                <a16:creationId xmlns:a16="http://schemas.microsoft.com/office/drawing/2014/main" id="{CD4BB5AD-30C1-43EC-9706-B660D79309C0}"/>
              </a:ext>
            </a:extLst>
          </p:cNvPr>
          <p:cNvSpPr>
            <a:spLocks noGrp="1"/>
          </p:cNvSpPr>
          <p:nvPr>
            <p:ph type="title"/>
          </p:nvPr>
        </p:nvSpPr>
        <p:spPr>
          <a:xfrm>
            <a:off x="2714171" y="1951744"/>
            <a:ext cx="6792686" cy="986723"/>
          </a:xfrm>
          <a:prstGeom prst="rect">
            <a:avLst/>
          </a:prstGeom>
        </p:spPr>
        <p:txBody>
          <a:bodyPr>
            <a:noAutofit/>
          </a:bodyPr>
          <a:lstStyle>
            <a:lvl1pPr>
              <a:defRPr sz="4400">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A629F6C1-420A-4964-99E9-BCE3FAEE2315}"/>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DE0935B5-D268-451E-B50E-A74D44F16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2128842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har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7B8526B-5D7F-4480-A16D-65BCF83CEDEF}"/>
              </a:ext>
            </a:extLst>
          </p:cNvPr>
          <p:cNvSpPr txBox="1"/>
          <p:nvPr userDrawn="1"/>
        </p:nvSpPr>
        <p:spPr>
          <a:xfrm>
            <a:off x="2394076" y="3235404"/>
            <a:ext cx="1828800" cy="1107996"/>
          </a:xfrm>
          <a:prstGeom prst="rect">
            <a:avLst/>
          </a:prstGeom>
          <a:noFill/>
        </p:spPr>
        <p:txBody>
          <a:bodyPr wrap="square" rtlCol="0" anchor="ctr" anchorCtr="0">
            <a:spAutoFit/>
          </a:bodyPr>
          <a:lstStyle/>
          <a:p>
            <a:pPr algn="ctr"/>
            <a:r>
              <a:rPr lang="en-US" sz="6600" b="1" dirty="0">
                <a:solidFill>
                  <a:schemeClr val="bg1"/>
                </a:solidFill>
              </a:rPr>
              <a:t>70%</a:t>
            </a:r>
          </a:p>
        </p:txBody>
      </p:sp>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404521"/>
            <a:ext cx="10515600" cy="1325563"/>
          </a:xfrm>
          <a:prstGeom prst="rect">
            <a:avLst/>
          </a:prstGeom>
        </p:spPr>
        <p:txBody>
          <a:bodyPr/>
          <a:lstStyle>
            <a:lvl1pPr>
              <a:defRPr>
                <a:solidFill>
                  <a:schemeClr val="accent1"/>
                </a:solidFill>
              </a:defRPr>
            </a:lvl1pPr>
          </a:lstStyle>
          <a:p>
            <a:r>
              <a:rPr lang="en-US" dirty="0"/>
              <a:t>Click to edit Master title style</a:t>
            </a:r>
          </a:p>
        </p:txBody>
      </p:sp>
      <p:sp>
        <p:nvSpPr>
          <p:cNvPr id="23" name="Content Placeholder 22">
            <a:extLst>
              <a:ext uri="{FF2B5EF4-FFF2-40B4-BE49-F238E27FC236}">
                <a16:creationId xmlns:a16="http://schemas.microsoft.com/office/drawing/2014/main" id="{7DBE1479-7154-472D-939F-3C8A3A35470D}"/>
              </a:ext>
            </a:extLst>
          </p:cNvPr>
          <p:cNvSpPr>
            <a:spLocks noGrp="1"/>
          </p:cNvSpPr>
          <p:nvPr>
            <p:ph sz="quarter" idx="12"/>
          </p:nvPr>
        </p:nvSpPr>
        <p:spPr>
          <a:xfrm>
            <a:off x="1293228" y="5129291"/>
            <a:ext cx="3932238" cy="663575"/>
          </a:xfrm>
          <a:prstGeom prst="rect">
            <a:avLst/>
          </a:prstGeom>
        </p:spPr>
        <p:txBody>
          <a:bodyPr>
            <a:noAutofit/>
          </a:bodyPr>
          <a:lstStyle>
            <a:lvl1pPr marL="0" indent="0" algn="ctr">
              <a:buNone/>
              <a:defRPr sz="18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
        <p:nvSpPr>
          <p:cNvPr id="24" name="Content Placeholder 22">
            <a:extLst>
              <a:ext uri="{FF2B5EF4-FFF2-40B4-BE49-F238E27FC236}">
                <a16:creationId xmlns:a16="http://schemas.microsoft.com/office/drawing/2014/main" id="{05F638CC-5B97-4465-AAA8-65A46C2F45F9}"/>
              </a:ext>
            </a:extLst>
          </p:cNvPr>
          <p:cNvSpPr>
            <a:spLocks noGrp="1"/>
          </p:cNvSpPr>
          <p:nvPr>
            <p:ph sz="quarter" idx="13"/>
          </p:nvPr>
        </p:nvSpPr>
        <p:spPr>
          <a:xfrm>
            <a:off x="7056262" y="5129291"/>
            <a:ext cx="3932238" cy="663575"/>
          </a:xfrm>
          <a:prstGeom prst="rect">
            <a:avLst/>
          </a:prstGeom>
        </p:spPr>
        <p:txBody>
          <a:bodyPr>
            <a:noAutofit/>
          </a:bodyPr>
          <a:lstStyle>
            <a:lvl1pPr marL="0" indent="0" algn="ctr">
              <a:buNone/>
              <a:defRPr sz="18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Content Placeholder 2">
            <a:extLst>
              <a:ext uri="{FF2B5EF4-FFF2-40B4-BE49-F238E27FC236}">
                <a16:creationId xmlns:a16="http://schemas.microsoft.com/office/drawing/2014/main" id="{231D2C51-2308-4DE5-A790-1D5A2AD3A719}"/>
              </a:ext>
            </a:extLst>
          </p:cNvPr>
          <p:cNvSpPr>
            <a:spLocks noGrp="1"/>
          </p:cNvSpPr>
          <p:nvPr>
            <p:ph sz="quarter" idx="14"/>
          </p:nvPr>
        </p:nvSpPr>
        <p:spPr>
          <a:xfrm>
            <a:off x="1233697" y="2436981"/>
            <a:ext cx="4051300" cy="2592387"/>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1A14455F-D8DF-4A90-B984-D0A18659E4DA}"/>
              </a:ext>
            </a:extLst>
          </p:cNvPr>
          <p:cNvSpPr>
            <a:spLocks noGrp="1"/>
          </p:cNvSpPr>
          <p:nvPr>
            <p:ph sz="quarter" idx="15"/>
          </p:nvPr>
        </p:nvSpPr>
        <p:spPr>
          <a:xfrm>
            <a:off x="6996731" y="2431843"/>
            <a:ext cx="4051300" cy="2592387"/>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31120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a:xfrm>
            <a:off x="838200" y="404521"/>
            <a:ext cx="10515600" cy="1325563"/>
          </a:xfrm>
          <a:prstGeom prst="rect">
            <a:avLst/>
          </a:prstGeom>
        </p:spPr>
        <p:txBody>
          <a:bodyPr/>
          <a:lstStyle>
            <a:lvl1pPr>
              <a:defRPr>
                <a:solidFill>
                  <a:schemeClr val="accent1"/>
                </a:solidFill>
              </a:defRPr>
            </a:lvl1pPr>
          </a:lstStyle>
          <a:p>
            <a:r>
              <a:rPr lang="en-US" dirty="0"/>
              <a:t>Click to edit Master title style</a:t>
            </a:r>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835920" y="3053187"/>
            <a:ext cx="1062038" cy="1057275"/>
          </a:xfrm>
          <a:prstGeom prst="rect">
            <a:avLst/>
          </a:prstGeom>
        </p:spPr>
        <p:txBody>
          <a:bodyPr/>
          <a:lstStyle>
            <a:lvl1pPr>
              <a:defRPr>
                <a:solidFill>
                  <a:schemeClr val="accent1"/>
                </a:solidFill>
              </a:defRPr>
            </a:lvl1pPr>
          </a:lstStyle>
          <a:p>
            <a:endParaRPr lang="en-US" dirty="0"/>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5564980" y="3053188"/>
            <a:ext cx="1062038" cy="1057275"/>
          </a:xfrm>
          <a:prstGeom prst="rect">
            <a:avLst/>
          </a:prstGeom>
        </p:spPr>
        <p:txBody>
          <a:bodyPr/>
          <a:lstStyle>
            <a:lvl1pPr>
              <a:defRPr>
                <a:solidFill>
                  <a:schemeClr val="accent1"/>
                </a:solidFill>
              </a:defRPr>
            </a:lvl1pPr>
          </a:lstStyle>
          <a:p>
            <a:endParaRPr lang="en-US" dirty="0"/>
          </a:p>
        </p:txBody>
      </p:sp>
      <p:sp>
        <p:nvSpPr>
          <p:cNvPr id="25" name="Picture Placeholder 22">
            <a:extLst>
              <a:ext uri="{FF2B5EF4-FFF2-40B4-BE49-F238E27FC236}">
                <a16:creationId xmlns:a16="http://schemas.microsoft.com/office/drawing/2014/main" id="{A2F17DE0-E664-41E4-8A37-151EE32BAA6C}"/>
              </a:ext>
            </a:extLst>
          </p:cNvPr>
          <p:cNvSpPr>
            <a:spLocks noGrp="1"/>
          </p:cNvSpPr>
          <p:nvPr>
            <p:ph type="pic" sz="quarter" idx="12"/>
          </p:nvPr>
        </p:nvSpPr>
        <p:spPr>
          <a:xfrm>
            <a:off x="9294042" y="3053189"/>
            <a:ext cx="1062038" cy="1057275"/>
          </a:xfrm>
          <a:prstGeom prst="rect">
            <a:avLst/>
          </a:prstGeom>
        </p:spPr>
        <p:txBody>
          <a:bodyPr/>
          <a:lstStyle>
            <a:lvl1pPr>
              <a:defRPr>
                <a:solidFill>
                  <a:schemeClr val="accent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1187427" y="4291861"/>
            <a:ext cx="2359025" cy="1057275"/>
          </a:xfrm>
          <a:prstGeom prst="rect">
            <a:avLst/>
          </a:prstGeom>
        </p:spPr>
        <p:txBody>
          <a:bodyPr/>
          <a:lstStyle>
            <a:lvl1pPr marL="0" indent="0" algn="ctr">
              <a:buNone/>
              <a:defRPr sz="1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4916487" y="4291861"/>
            <a:ext cx="2359025" cy="1057275"/>
          </a:xfrm>
          <a:prstGeom prst="rect">
            <a:avLst/>
          </a:prstGeom>
        </p:spPr>
        <p:txBody>
          <a:bodyPr/>
          <a:lstStyle>
            <a:lvl1pPr marL="0" indent="0" algn="ctr">
              <a:buNone/>
              <a:defRPr sz="1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0" name="Content Placeholder 27">
            <a:extLst>
              <a:ext uri="{FF2B5EF4-FFF2-40B4-BE49-F238E27FC236}">
                <a16:creationId xmlns:a16="http://schemas.microsoft.com/office/drawing/2014/main" id="{70D1FDC3-C9A5-427D-A3FA-02813F8D3486}"/>
              </a:ext>
            </a:extLst>
          </p:cNvPr>
          <p:cNvSpPr>
            <a:spLocks noGrp="1"/>
          </p:cNvSpPr>
          <p:nvPr>
            <p:ph sz="quarter" idx="16"/>
          </p:nvPr>
        </p:nvSpPr>
        <p:spPr>
          <a:xfrm>
            <a:off x="8645549" y="4291861"/>
            <a:ext cx="2359025" cy="1057275"/>
          </a:xfrm>
          <a:prstGeom prst="rect">
            <a:avLst/>
          </a:prstGeom>
        </p:spPr>
        <p:txBody>
          <a:bodyPr/>
          <a:lstStyle>
            <a:lvl1pPr marL="0" indent="0" algn="ctr">
              <a:buNone/>
              <a:defRPr sz="1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CED2B97B-5F83-4186-8203-E05D3F8198BE}"/>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3" name="Picture 12">
            <a:extLst>
              <a:ext uri="{FF2B5EF4-FFF2-40B4-BE49-F238E27FC236}">
                <a16:creationId xmlns:a16="http://schemas.microsoft.com/office/drawing/2014/main" id="{D45154D0-9DBD-416C-AAB2-1F80A12CD3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36533409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 Content Simple">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404521"/>
            <a:ext cx="10515600" cy="1325563"/>
          </a:xfrm>
          <a:prstGeom prst="rect">
            <a:avLst/>
          </a:prstGeom>
        </p:spPr>
        <p:txBody>
          <a:bodyPr/>
          <a:lstStyle>
            <a:lvl1pPr>
              <a:defRPr>
                <a:solidFill>
                  <a:schemeClr val="accent1"/>
                </a:solidFill>
              </a:defRPr>
            </a:lvl1pPr>
          </a:lstStyle>
          <a:p>
            <a:r>
              <a:rPr lang="en-US"/>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651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 Content Simple_1">
    <p:bg>
      <p:bgPr>
        <a:solidFill>
          <a:schemeClr val="accent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14732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Content Simple_2">
    <p:bg>
      <p:bgPr>
        <a:solidFill>
          <a:schemeClr val="accent2"/>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15706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 Content Simple_3">
    <p:bg>
      <p:bgPr>
        <a:solidFill>
          <a:schemeClr val="accent3"/>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539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58BCD-8A54-475D-B89F-9AD7A1D9F7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9" name="Straight Connector 8">
            <a:extLst>
              <a:ext uri="{FF2B5EF4-FFF2-40B4-BE49-F238E27FC236}">
                <a16:creationId xmlns:a16="http://schemas.microsoft.com/office/drawing/2014/main" id="{9A144265-7A75-4584-AFBA-4055A7FBAF02}"/>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9">
            <a:extLst>
              <a:ext uri="{FF2B5EF4-FFF2-40B4-BE49-F238E27FC236}">
                <a16:creationId xmlns:a16="http://schemas.microsoft.com/office/drawing/2014/main" id="{434946C3-365E-4ABF-A5F6-A7E779F4F4FF}"/>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1" name="Text Placeholder 25">
            <a:extLst>
              <a:ext uri="{FF2B5EF4-FFF2-40B4-BE49-F238E27FC236}">
                <a16:creationId xmlns:a16="http://schemas.microsoft.com/office/drawing/2014/main" id="{EA5FF524-37D6-45CE-934C-CABD0565BE04}"/>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868596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Content Simple_4">
    <p:bg>
      <p:bgPr>
        <a:solidFill>
          <a:schemeClr val="accent4"/>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C3BE9-A0C5-4FA3-AEEB-26F133AAF66B}"/>
              </a:ext>
            </a:extLst>
          </p:cNvPr>
          <p:cNvSpPr>
            <a:spLocks noGrp="1"/>
          </p:cNvSpPr>
          <p:nvPr>
            <p:ph type="title"/>
          </p:nvPr>
        </p:nvSpPr>
        <p:spPr>
          <a:xfrm>
            <a:off x="838200" y="404521"/>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600CCCA7-C1F0-45C6-9B25-E74A4021319A}"/>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2" name="Picture 11">
            <a:extLst>
              <a:ext uri="{FF2B5EF4-FFF2-40B4-BE49-F238E27FC236}">
                <a16:creationId xmlns:a16="http://schemas.microsoft.com/office/drawing/2014/main" id="{0782D2F4-915E-442F-8B76-CB368C8D1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Text Placeholder 2">
            <a:extLst>
              <a:ext uri="{FF2B5EF4-FFF2-40B4-BE49-F238E27FC236}">
                <a16:creationId xmlns:a16="http://schemas.microsoft.com/office/drawing/2014/main" id="{BEB8B90E-9653-410F-BD8F-7BC2F69DDF50}"/>
              </a:ext>
            </a:extLst>
          </p:cNvPr>
          <p:cNvSpPr>
            <a:spLocks noGrp="1"/>
          </p:cNvSpPr>
          <p:nvPr>
            <p:ph type="body" sz="quarter" idx="10"/>
          </p:nvPr>
        </p:nvSpPr>
        <p:spPr>
          <a:xfrm>
            <a:off x="838200" y="2436813"/>
            <a:ext cx="10515600" cy="36591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00927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E89C4-21EF-4DD9-B225-FAC4192B8E9B}"/>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C90138DD-1536-451E-A51F-BC5A4A418394}"/>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1" name="Picture 10">
            <a:extLst>
              <a:ext uri="{FF2B5EF4-FFF2-40B4-BE49-F238E27FC236}">
                <a16:creationId xmlns:a16="http://schemas.microsoft.com/office/drawing/2014/main" id="{92554FF3-2937-4374-A427-63437FB9A8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6" name="Title 1">
            <a:extLst>
              <a:ext uri="{FF2B5EF4-FFF2-40B4-BE49-F238E27FC236}">
                <a16:creationId xmlns:a16="http://schemas.microsoft.com/office/drawing/2014/main" id="{AA36AF99-9509-4D0F-BDC3-12FF7BC9D3CB}"/>
              </a:ext>
            </a:extLst>
          </p:cNvPr>
          <p:cNvSpPr>
            <a:spLocks noGrp="1"/>
          </p:cNvSpPr>
          <p:nvPr>
            <p:ph type="title"/>
          </p:nvPr>
        </p:nvSpPr>
        <p:spPr>
          <a:xfrm>
            <a:off x="677255" y="1011726"/>
            <a:ext cx="4568278" cy="2554690"/>
          </a:xfrm>
          <a:prstGeom prst="rect">
            <a:avLst/>
          </a:prstGeom>
        </p:spPr>
        <p:txBody>
          <a:bodyPr anchor="b"/>
          <a:lstStyle>
            <a:lvl1pPr>
              <a:defRPr>
                <a:solidFill>
                  <a:schemeClr val="accent1"/>
                </a:solidFill>
              </a:defRPr>
            </a:lvl1pPr>
          </a:lstStyle>
          <a:p>
            <a:r>
              <a:rPr lang="en-US" dirty="0"/>
              <a:t>Click to edit Master title style</a:t>
            </a:r>
          </a:p>
        </p:txBody>
      </p:sp>
      <p:sp>
        <p:nvSpPr>
          <p:cNvPr id="17" name="Content Placeholder 3">
            <a:extLst>
              <a:ext uri="{FF2B5EF4-FFF2-40B4-BE49-F238E27FC236}">
                <a16:creationId xmlns:a16="http://schemas.microsoft.com/office/drawing/2014/main" id="{F1D80F96-DE5E-4B41-A282-94B184AC04EA}"/>
              </a:ext>
            </a:extLst>
          </p:cNvPr>
          <p:cNvSpPr>
            <a:spLocks noGrp="1"/>
          </p:cNvSpPr>
          <p:nvPr>
            <p:ph sz="quarter" idx="10"/>
          </p:nvPr>
        </p:nvSpPr>
        <p:spPr>
          <a:xfrm>
            <a:off x="6562725" y="565943"/>
            <a:ext cx="5162550" cy="5726113"/>
          </a:xfrm>
          <a:prstGeom prst="rect">
            <a:avLst/>
          </a:prstGeo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54CE0722-89F2-4E12-85D1-9DEB1F0C1EF5}"/>
              </a:ext>
            </a:extLst>
          </p:cNvPr>
          <p:cNvSpPr>
            <a:spLocks noGrp="1"/>
          </p:cNvSpPr>
          <p:nvPr>
            <p:ph type="pic" sz="quarter" idx="11"/>
          </p:nvPr>
        </p:nvSpPr>
        <p:spPr>
          <a:xfrm>
            <a:off x="677255" y="3733799"/>
            <a:ext cx="2244725" cy="2246313"/>
          </a:xfrm>
          <a:prstGeom prst="rect">
            <a:avLst/>
          </a:prstGeom>
        </p:spPr>
        <p:txBody>
          <a:bodyPr/>
          <a:lstStyle>
            <a:lvl1pPr>
              <a:defRPr>
                <a:solidFill>
                  <a:schemeClr val="accent1"/>
                </a:solidFill>
              </a:defRPr>
            </a:lvl1pPr>
          </a:lstStyle>
          <a:p>
            <a:endParaRPr lang="en-US"/>
          </a:p>
        </p:txBody>
      </p:sp>
    </p:spTree>
    <p:extLst>
      <p:ext uri="{BB962C8B-B14F-4D97-AF65-F5344CB8AC3E}">
        <p14:creationId xmlns:p14="http://schemas.microsoft.com/office/powerpoint/2010/main" val="16910374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E89C4-21EF-4DD9-B225-FAC4192B8E9B}"/>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C90138DD-1536-451E-A51F-BC5A4A418394}"/>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1" name="Picture 10">
            <a:extLst>
              <a:ext uri="{FF2B5EF4-FFF2-40B4-BE49-F238E27FC236}">
                <a16:creationId xmlns:a16="http://schemas.microsoft.com/office/drawing/2014/main" id="{92554FF3-2937-4374-A427-63437FB9A8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6" name="Title 1">
            <a:extLst>
              <a:ext uri="{FF2B5EF4-FFF2-40B4-BE49-F238E27FC236}">
                <a16:creationId xmlns:a16="http://schemas.microsoft.com/office/drawing/2014/main" id="{13845516-ED79-4174-847D-980639F93F71}"/>
              </a:ext>
            </a:extLst>
          </p:cNvPr>
          <p:cNvSpPr>
            <a:spLocks noGrp="1"/>
          </p:cNvSpPr>
          <p:nvPr>
            <p:ph type="title"/>
          </p:nvPr>
        </p:nvSpPr>
        <p:spPr>
          <a:xfrm>
            <a:off x="677255" y="1011726"/>
            <a:ext cx="4568278" cy="2554690"/>
          </a:xfrm>
          <a:prstGeom prst="rect">
            <a:avLst/>
          </a:prstGeom>
        </p:spPr>
        <p:txBody>
          <a:bodyPr anchor="b"/>
          <a:lstStyle>
            <a:lvl1pPr>
              <a:defRPr>
                <a:solidFill>
                  <a:schemeClr val="accent2"/>
                </a:solidFill>
              </a:defRPr>
            </a:lvl1pPr>
          </a:lstStyle>
          <a:p>
            <a:r>
              <a:rPr lang="en-US" dirty="0"/>
              <a:t>Click to edit Master title style</a:t>
            </a:r>
          </a:p>
        </p:txBody>
      </p:sp>
      <p:sp>
        <p:nvSpPr>
          <p:cNvPr id="17" name="Content Placeholder 3">
            <a:extLst>
              <a:ext uri="{FF2B5EF4-FFF2-40B4-BE49-F238E27FC236}">
                <a16:creationId xmlns:a16="http://schemas.microsoft.com/office/drawing/2014/main" id="{A32740B1-1E3F-4B17-B4B3-797114B4C488}"/>
              </a:ext>
            </a:extLst>
          </p:cNvPr>
          <p:cNvSpPr>
            <a:spLocks noGrp="1"/>
          </p:cNvSpPr>
          <p:nvPr>
            <p:ph sz="quarter" idx="10"/>
          </p:nvPr>
        </p:nvSpPr>
        <p:spPr>
          <a:xfrm>
            <a:off x="6562725" y="565943"/>
            <a:ext cx="5162550" cy="5726113"/>
          </a:xfrm>
          <a:prstGeom prst="rect">
            <a:avLst/>
          </a:prstGeo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F4D640EA-DB82-49B3-89D0-08A7D3036F17}"/>
              </a:ext>
            </a:extLst>
          </p:cNvPr>
          <p:cNvSpPr>
            <a:spLocks noGrp="1"/>
          </p:cNvSpPr>
          <p:nvPr>
            <p:ph type="pic" sz="quarter" idx="11"/>
          </p:nvPr>
        </p:nvSpPr>
        <p:spPr>
          <a:xfrm>
            <a:off x="677255" y="3733799"/>
            <a:ext cx="2244725" cy="2246313"/>
          </a:xfrm>
          <a:prstGeom prst="rect">
            <a:avLst/>
          </a:prstGeom>
        </p:spPr>
        <p:txBody>
          <a:bodyPr/>
          <a:lstStyle>
            <a:lvl1pPr>
              <a:defRPr>
                <a:solidFill>
                  <a:schemeClr val="accent2"/>
                </a:solidFill>
              </a:defRPr>
            </a:lvl1pPr>
          </a:lstStyle>
          <a:p>
            <a:endParaRPr lang="en-US"/>
          </a:p>
        </p:txBody>
      </p:sp>
    </p:spTree>
    <p:extLst>
      <p:ext uri="{BB962C8B-B14F-4D97-AF65-F5344CB8AC3E}">
        <p14:creationId xmlns:p14="http://schemas.microsoft.com/office/powerpoint/2010/main" val="21245652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E89C4-21EF-4DD9-B225-FAC4192B8E9B}"/>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FED57575-FAD9-4CFF-8CE0-387BDCBB0EFD}"/>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5" name="Picture 14">
            <a:extLst>
              <a:ext uri="{FF2B5EF4-FFF2-40B4-BE49-F238E27FC236}">
                <a16:creationId xmlns:a16="http://schemas.microsoft.com/office/drawing/2014/main" id="{2C736466-C87B-418B-8664-5EC7BAD552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8" name="Title 1">
            <a:extLst>
              <a:ext uri="{FF2B5EF4-FFF2-40B4-BE49-F238E27FC236}">
                <a16:creationId xmlns:a16="http://schemas.microsoft.com/office/drawing/2014/main" id="{26A23BE4-8F95-48EA-B878-50D6D36CB066}"/>
              </a:ext>
            </a:extLst>
          </p:cNvPr>
          <p:cNvSpPr>
            <a:spLocks noGrp="1"/>
          </p:cNvSpPr>
          <p:nvPr>
            <p:ph type="title"/>
          </p:nvPr>
        </p:nvSpPr>
        <p:spPr>
          <a:xfrm>
            <a:off x="677255" y="1011726"/>
            <a:ext cx="4568278" cy="2554690"/>
          </a:xfrm>
          <a:prstGeom prst="rect">
            <a:avLst/>
          </a:prstGeom>
        </p:spPr>
        <p:txBody>
          <a:bodyPr anchor="b"/>
          <a:lstStyle>
            <a:lvl1pPr>
              <a:defRPr>
                <a:solidFill>
                  <a:schemeClr val="accent3"/>
                </a:solidFill>
              </a:defRPr>
            </a:lvl1pPr>
          </a:lstStyle>
          <a:p>
            <a:r>
              <a:rPr lang="en-US" dirty="0"/>
              <a:t>Click to edit Master title style</a:t>
            </a:r>
          </a:p>
        </p:txBody>
      </p:sp>
      <p:sp>
        <p:nvSpPr>
          <p:cNvPr id="19" name="Content Placeholder 3">
            <a:extLst>
              <a:ext uri="{FF2B5EF4-FFF2-40B4-BE49-F238E27FC236}">
                <a16:creationId xmlns:a16="http://schemas.microsoft.com/office/drawing/2014/main" id="{B96AD7F6-967D-4F99-B2CC-E1A78767D509}"/>
              </a:ext>
            </a:extLst>
          </p:cNvPr>
          <p:cNvSpPr>
            <a:spLocks noGrp="1"/>
          </p:cNvSpPr>
          <p:nvPr>
            <p:ph sz="quarter" idx="10"/>
          </p:nvPr>
        </p:nvSpPr>
        <p:spPr>
          <a:xfrm>
            <a:off x="6562725" y="565943"/>
            <a:ext cx="5162550" cy="5726113"/>
          </a:xfrm>
          <a:prstGeom prst="rect">
            <a:avLst/>
          </a:prstGeo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6">
            <a:extLst>
              <a:ext uri="{FF2B5EF4-FFF2-40B4-BE49-F238E27FC236}">
                <a16:creationId xmlns:a16="http://schemas.microsoft.com/office/drawing/2014/main" id="{2B2061D7-5581-4AEF-BCD6-C5C4494A0F6D}"/>
              </a:ext>
            </a:extLst>
          </p:cNvPr>
          <p:cNvSpPr>
            <a:spLocks noGrp="1"/>
          </p:cNvSpPr>
          <p:nvPr>
            <p:ph type="pic" sz="quarter" idx="11"/>
          </p:nvPr>
        </p:nvSpPr>
        <p:spPr>
          <a:xfrm>
            <a:off x="677255" y="3733799"/>
            <a:ext cx="2244725" cy="2246313"/>
          </a:xfrm>
          <a:prstGeom prst="rect">
            <a:avLst/>
          </a:prstGeom>
        </p:spPr>
        <p:txBody>
          <a:bodyPr/>
          <a:lstStyle>
            <a:lvl1pPr>
              <a:defRPr>
                <a:solidFill>
                  <a:schemeClr val="accent3"/>
                </a:solidFill>
              </a:defRPr>
            </a:lvl1pPr>
          </a:lstStyle>
          <a:p>
            <a:endParaRPr lang="en-US"/>
          </a:p>
        </p:txBody>
      </p:sp>
    </p:spTree>
    <p:extLst>
      <p:ext uri="{BB962C8B-B14F-4D97-AF65-F5344CB8AC3E}">
        <p14:creationId xmlns:p14="http://schemas.microsoft.com/office/powerpoint/2010/main" val="35243408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E89C4-21EF-4DD9-B225-FAC4192B8E9B}"/>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83CD95-AE86-4A5B-A556-B2EF75FA6180}"/>
              </a:ext>
            </a:extLst>
          </p:cNvPr>
          <p:cNvSpPr>
            <a:spLocks noGrp="1"/>
          </p:cNvSpPr>
          <p:nvPr>
            <p:ph type="title"/>
          </p:nvPr>
        </p:nvSpPr>
        <p:spPr>
          <a:xfrm>
            <a:off x="677255" y="1011726"/>
            <a:ext cx="4568278" cy="2554690"/>
          </a:xfrm>
          <a:prstGeom prst="rect">
            <a:avLst/>
          </a:prstGeom>
        </p:spPr>
        <p:txBody>
          <a:bodyPr anchor="b"/>
          <a:lstStyle>
            <a:lvl1pPr>
              <a:defRPr>
                <a:solidFill>
                  <a:schemeClr val="accent4"/>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55E3CECB-5943-402C-BC3F-E7FF30F540D1}"/>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DDE1939A-3CDC-4AEE-B655-E0DD0645F8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4" name="Content Placeholder 3">
            <a:extLst>
              <a:ext uri="{FF2B5EF4-FFF2-40B4-BE49-F238E27FC236}">
                <a16:creationId xmlns:a16="http://schemas.microsoft.com/office/drawing/2014/main" id="{8E93FD9B-6BA2-4681-BA1F-0ABD9D71A08E}"/>
              </a:ext>
            </a:extLst>
          </p:cNvPr>
          <p:cNvSpPr>
            <a:spLocks noGrp="1"/>
          </p:cNvSpPr>
          <p:nvPr>
            <p:ph sz="quarter" idx="10"/>
          </p:nvPr>
        </p:nvSpPr>
        <p:spPr>
          <a:xfrm>
            <a:off x="6562725" y="565943"/>
            <a:ext cx="5162550" cy="5726113"/>
          </a:xfrm>
          <a:prstGeom prst="rect">
            <a:avLst/>
          </a:prstGeo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173A82EE-A88B-4881-9826-3EE5ED152B52}"/>
              </a:ext>
            </a:extLst>
          </p:cNvPr>
          <p:cNvSpPr>
            <a:spLocks noGrp="1"/>
          </p:cNvSpPr>
          <p:nvPr>
            <p:ph type="pic" sz="quarter" idx="11"/>
          </p:nvPr>
        </p:nvSpPr>
        <p:spPr>
          <a:xfrm>
            <a:off x="677255" y="3733799"/>
            <a:ext cx="2244725" cy="2246313"/>
          </a:xfrm>
          <a:prstGeom prst="rect">
            <a:avLst/>
          </a:prstGeom>
        </p:spPr>
        <p:txBody>
          <a:bodyPr/>
          <a:lstStyle>
            <a:lvl1pPr>
              <a:defRPr>
                <a:solidFill>
                  <a:schemeClr val="accent4"/>
                </a:solidFill>
              </a:defRPr>
            </a:lvl1pPr>
          </a:lstStyle>
          <a:p>
            <a:endParaRPr lang="en-US"/>
          </a:p>
        </p:txBody>
      </p:sp>
    </p:spTree>
    <p:extLst>
      <p:ext uri="{BB962C8B-B14F-4D97-AF65-F5344CB8AC3E}">
        <p14:creationId xmlns:p14="http://schemas.microsoft.com/office/powerpoint/2010/main" val="10305426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4BDF3-62F4-40D2-9EA3-14890163BC47}"/>
              </a:ext>
            </a:extLst>
          </p:cNvPr>
          <p:cNvSpPr/>
          <p:nvPr userDrawn="1"/>
        </p:nvSpPr>
        <p:spPr>
          <a:xfrm>
            <a:off x="0" y="0"/>
            <a:ext cx="518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3" name="Slide Number Placeholder 5">
            <a:extLst>
              <a:ext uri="{FF2B5EF4-FFF2-40B4-BE49-F238E27FC236}">
                <a16:creationId xmlns:a16="http://schemas.microsoft.com/office/drawing/2014/main" id="{B75FB3CB-8860-4BD5-9002-00D800336AD7}"/>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D5A8BA72-AF90-49D3-9B3E-22F2094C85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2" name="Title 1">
            <a:extLst>
              <a:ext uri="{FF2B5EF4-FFF2-40B4-BE49-F238E27FC236}">
                <a16:creationId xmlns:a16="http://schemas.microsoft.com/office/drawing/2014/main" id="{8FEF9E19-6124-4DFC-8270-D12007B44C65}"/>
              </a:ext>
            </a:extLst>
          </p:cNvPr>
          <p:cNvSpPr>
            <a:spLocks noGrp="1"/>
          </p:cNvSpPr>
          <p:nvPr>
            <p:ph type="title"/>
          </p:nvPr>
        </p:nvSpPr>
        <p:spPr>
          <a:xfrm>
            <a:off x="466725" y="1011726"/>
            <a:ext cx="4227195" cy="2554690"/>
          </a:xfrm>
          <a:prstGeom prst="rect">
            <a:avLst/>
          </a:prstGeom>
        </p:spPr>
        <p:txBody>
          <a:bodyPr anchor="b"/>
          <a:lstStyle>
            <a:lvl1pPr>
              <a:defRPr>
                <a:solidFill>
                  <a:schemeClr val="bg1"/>
                </a:solidFill>
              </a:defRPr>
            </a:lvl1pPr>
          </a:lstStyle>
          <a:p>
            <a:r>
              <a:rPr lang="en-US" dirty="0"/>
              <a:t>Click to edit Master title style</a:t>
            </a:r>
          </a:p>
        </p:txBody>
      </p:sp>
      <p:sp>
        <p:nvSpPr>
          <p:cNvPr id="17" name="Content Placeholder 3">
            <a:extLst>
              <a:ext uri="{FF2B5EF4-FFF2-40B4-BE49-F238E27FC236}">
                <a16:creationId xmlns:a16="http://schemas.microsoft.com/office/drawing/2014/main" id="{FACC960B-840A-4DD7-858C-93313DAE29A2}"/>
              </a:ext>
            </a:extLst>
          </p:cNvPr>
          <p:cNvSpPr>
            <a:spLocks noGrp="1"/>
          </p:cNvSpPr>
          <p:nvPr>
            <p:ph sz="quarter" idx="10"/>
          </p:nvPr>
        </p:nvSpPr>
        <p:spPr>
          <a:xfrm>
            <a:off x="5648325" y="565943"/>
            <a:ext cx="6076950" cy="5726113"/>
          </a:xfrm>
          <a:prstGeom prst="rect">
            <a:avLst/>
          </a:prstGeom>
        </p:spPr>
        <p:txBody>
          <a:bodyPr anchor="ct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639536CA-6987-4BFD-A69A-3EEF4FB57FEB}"/>
              </a:ext>
            </a:extLst>
          </p:cNvPr>
          <p:cNvSpPr>
            <a:spLocks noGrp="1"/>
          </p:cNvSpPr>
          <p:nvPr>
            <p:ph type="pic" sz="quarter" idx="11"/>
          </p:nvPr>
        </p:nvSpPr>
        <p:spPr>
          <a:xfrm>
            <a:off x="466725" y="3733799"/>
            <a:ext cx="2244725" cy="2246313"/>
          </a:xfrm>
          <a:prstGeom prst="rect">
            <a:avLst/>
          </a:prstGeo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0284135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4BDF3-62F4-40D2-9EA3-14890163BC47}"/>
              </a:ext>
            </a:extLst>
          </p:cNvPr>
          <p:cNvSpPr/>
          <p:nvPr userDrawn="1"/>
        </p:nvSpPr>
        <p:spPr>
          <a:xfrm>
            <a:off x="0" y="0"/>
            <a:ext cx="5181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3" name="Slide Number Placeholder 5">
            <a:extLst>
              <a:ext uri="{FF2B5EF4-FFF2-40B4-BE49-F238E27FC236}">
                <a16:creationId xmlns:a16="http://schemas.microsoft.com/office/drawing/2014/main" id="{B75FB3CB-8860-4BD5-9002-00D800336AD7}"/>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D5A8BA72-AF90-49D3-9B3E-22F2094C85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2" name="Title 1">
            <a:extLst>
              <a:ext uri="{FF2B5EF4-FFF2-40B4-BE49-F238E27FC236}">
                <a16:creationId xmlns:a16="http://schemas.microsoft.com/office/drawing/2014/main" id="{ED11F7B4-9912-425F-9EC2-9F7FCFF93DCD}"/>
              </a:ext>
            </a:extLst>
          </p:cNvPr>
          <p:cNvSpPr>
            <a:spLocks noGrp="1"/>
          </p:cNvSpPr>
          <p:nvPr>
            <p:ph type="title"/>
          </p:nvPr>
        </p:nvSpPr>
        <p:spPr>
          <a:xfrm>
            <a:off x="466725" y="1011726"/>
            <a:ext cx="4227195" cy="2554690"/>
          </a:xfrm>
          <a:prstGeom prst="rect">
            <a:avLst/>
          </a:prstGeom>
        </p:spPr>
        <p:txBody>
          <a:bodyPr anchor="b"/>
          <a:lstStyle>
            <a:lvl1pPr>
              <a:defRPr>
                <a:solidFill>
                  <a:schemeClr val="bg1"/>
                </a:solidFill>
              </a:defRPr>
            </a:lvl1pPr>
          </a:lstStyle>
          <a:p>
            <a:r>
              <a:rPr lang="en-US" dirty="0"/>
              <a:t>Click to edit Master title style</a:t>
            </a:r>
          </a:p>
        </p:txBody>
      </p:sp>
      <p:sp>
        <p:nvSpPr>
          <p:cNvPr id="17" name="Content Placeholder 3">
            <a:extLst>
              <a:ext uri="{FF2B5EF4-FFF2-40B4-BE49-F238E27FC236}">
                <a16:creationId xmlns:a16="http://schemas.microsoft.com/office/drawing/2014/main" id="{C76B3F23-4DED-4122-AC43-140CB1CD207A}"/>
              </a:ext>
            </a:extLst>
          </p:cNvPr>
          <p:cNvSpPr>
            <a:spLocks noGrp="1"/>
          </p:cNvSpPr>
          <p:nvPr>
            <p:ph sz="quarter" idx="10"/>
          </p:nvPr>
        </p:nvSpPr>
        <p:spPr>
          <a:xfrm>
            <a:off x="5648325" y="565943"/>
            <a:ext cx="6076950" cy="5726113"/>
          </a:xfrm>
          <a:prstGeom prst="rect">
            <a:avLst/>
          </a:prstGeom>
        </p:spPr>
        <p:txBody>
          <a:bodyPr anchor="ct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71082847-A06B-4CD5-9732-EB2C4334DA4E}"/>
              </a:ext>
            </a:extLst>
          </p:cNvPr>
          <p:cNvSpPr>
            <a:spLocks noGrp="1"/>
          </p:cNvSpPr>
          <p:nvPr>
            <p:ph type="pic" sz="quarter" idx="11"/>
          </p:nvPr>
        </p:nvSpPr>
        <p:spPr>
          <a:xfrm>
            <a:off x="466725" y="3733799"/>
            <a:ext cx="2244725" cy="2246313"/>
          </a:xfrm>
          <a:prstGeom prst="rect">
            <a:avLst/>
          </a:prstGeo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990117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4BDF3-62F4-40D2-9EA3-14890163BC47}"/>
              </a:ext>
            </a:extLst>
          </p:cNvPr>
          <p:cNvSpPr/>
          <p:nvPr userDrawn="1"/>
        </p:nvSpPr>
        <p:spPr>
          <a:xfrm>
            <a:off x="0" y="0"/>
            <a:ext cx="5181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3" name="Slide Number Placeholder 5">
            <a:extLst>
              <a:ext uri="{FF2B5EF4-FFF2-40B4-BE49-F238E27FC236}">
                <a16:creationId xmlns:a16="http://schemas.microsoft.com/office/drawing/2014/main" id="{B75FB3CB-8860-4BD5-9002-00D800336AD7}"/>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D5A8BA72-AF90-49D3-9B3E-22F2094C85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2" name="Title 1">
            <a:extLst>
              <a:ext uri="{FF2B5EF4-FFF2-40B4-BE49-F238E27FC236}">
                <a16:creationId xmlns:a16="http://schemas.microsoft.com/office/drawing/2014/main" id="{8867A29E-B692-44C3-A1CA-8014D5C2851B}"/>
              </a:ext>
            </a:extLst>
          </p:cNvPr>
          <p:cNvSpPr>
            <a:spLocks noGrp="1"/>
          </p:cNvSpPr>
          <p:nvPr>
            <p:ph type="title"/>
          </p:nvPr>
        </p:nvSpPr>
        <p:spPr>
          <a:xfrm>
            <a:off x="466725" y="1011726"/>
            <a:ext cx="4227195" cy="2554690"/>
          </a:xfrm>
          <a:prstGeom prst="rect">
            <a:avLst/>
          </a:prstGeom>
        </p:spPr>
        <p:txBody>
          <a:bodyPr anchor="b"/>
          <a:lstStyle>
            <a:lvl1pPr>
              <a:defRPr>
                <a:solidFill>
                  <a:schemeClr val="bg1"/>
                </a:solidFill>
              </a:defRPr>
            </a:lvl1pPr>
          </a:lstStyle>
          <a:p>
            <a:r>
              <a:rPr lang="en-US" dirty="0"/>
              <a:t>Click to edit Master title style</a:t>
            </a:r>
          </a:p>
        </p:txBody>
      </p:sp>
      <p:sp>
        <p:nvSpPr>
          <p:cNvPr id="17" name="Content Placeholder 3">
            <a:extLst>
              <a:ext uri="{FF2B5EF4-FFF2-40B4-BE49-F238E27FC236}">
                <a16:creationId xmlns:a16="http://schemas.microsoft.com/office/drawing/2014/main" id="{314097F5-7106-4485-8F4F-520760D33402}"/>
              </a:ext>
            </a:extLst>
          </p:cNvPr>
          <p:cNvSpPr>
            <a:spLocks noGrp="1"/>
          </p:cNvSpPr>
          <p:nvPr>
            <p:ph sz="quarter" idx="10"/>
          </p:nvPr>
        </p:nvSpPr>
        <p:spPr>
          <a:xfrm>
            <a:off x="5648325" y="565943"/>
            <a:ext cx="6076950" cy="5726113"/>
          </a:xfrm>
          <a:prstGeom prst="rect">
            <a:avLst/>
          </a:prstGeom>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F2908997-4360-41C2-8A4B-981E06E4BF80}"/>
              </a:ext>
            </a:extLst>
          </p:cNvPr>
          <p:cNvSpPr>
            <a:spLocks noGrp="1"/>
          </p:cNvSpPr>
          <p:nvPr>
            <p:ph type="pic" sz="quarter" idx="11"/>
          </p:nvPr>
        </p:nvSpPr>
        <p:spPr>
          <a:xfrm>
            <a:off x="466725" y="3733799"/>
            <a:ext cx="2244725" cy="2246313"/>
          </a:xfrm>
          <a:prstGeom prst="rect">
            <a:avLst/>
          </a:prstGeo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0711160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4BDF3-62F4-40D2-9EA3-14890163BC47}"/>
              </a:ext>
            </a:extLst>
          </p:cNvPr>
          <p:cNvSpPr/>
          <p:nvPr userDrawn="1"/>
        </p:nvSpPr>
        <p:spPr>
          <a:xfrm>
            <a:off x="0" y="0"/>
            <a:ext cx="5181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3" name="Slide Number Placeholder 5">
            <a:extLst>
              <a:ext uri="{FF2B5EF4-FFF2-40B4-BE49-F238E27FC236}">
                <a16:creationId xmlns:a16="http://schemas.microsoft.com/office/drawing/2014/main" id="{B75FB3CB-8860-4BD5-9002-00D800336AD7}"/>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D5A8BA72-AF90-49D3-9B3E-22F2094C85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2" name="Title 1">
            <a:extLst>
              <a:ext uri="{FF2B5EF4-FFF2-40B4-BE49-F238E27FC236}">
                <a16:creationId xmlns:a16="http://schemas.microsoft.com/office/drawing/2014/main" id="{9776124D-7D82-41D7-BD0D-4B7A100D9263}"/>
              </a:ext>
            </a:extLst>
          </p:cNvPr>
          <p:cNvSpPr>
            <a:spLocks noGrp="1"/>
          </p:cNvSpPr>
          <p:nvPr>
            <p:ph type="title"/>
          </p:nvPr>
        </p:nvSpPr>
        <p:spPr>
          <a:xfrm>
            <a:off x="466725" y="1011726"/>
            <a:ext cx="4227195" cy="2554690"/>
          </a:xfrm>
          <a:prstGeom prst="rect">
            <a:avLst/>
          </a:prstGeom>
        </p:spPr>
        <p:txBody>
          <a:bodyPr anchor="b"/>
          <a:lstStyle>
            <a:lvl1pPr>
              <a:defRPr>
                <a:solidFill>
                  <a:schemeClr val="bg1"/>
                </a:solidFill>
              </a:defRPr>
            </a:lvl1pPr>
          </a:lstStyle>
          <a:p>
            <a:r>
              <a:rPr lang="en-US" dirty="0"/>
              <a:t>Click to edit Master title style</a:t>
            </a:r>
          </a:p>
        </p:txBody>
      </p:sp>
      <p:sp>
        <p:nvSpPr>
          <p:cNvPr id="17" name="Content Placeholder 3">
            <a:extLst>
              <a:ext uri="{FF2B5EF4-FFF2-40B4-BE49-F238E27FC236}">
                <a16:creationId xmlns:a16="http://schemas.microsoft.com/office/drawing/2014/main" id="{5E97774A-D52E-42A1-A0A6-C433A433E6BE}"/>
              </a:ext>
            </a:extLst>
          </p:cNvPr>
          <p:cNvSpPr>
            <a:spLocks noGrp="1"/>
          </p:cNvSpPr>
          <p:nvPr>
            <p:ph sz="quarter" idx="10"/>
          </p:nvPr>
        </p:nvSpPr>
        <p:spPr>
          <a:xfrm>
            <a:off x="5648325" y="565943"/>
            <a:ext cx="6076950" cy="5726113"/>
          </a:xfrm>
          <a:prstGeom prst="rect">
            <a:avLst/>
          </a:prstGeom>
        </p:spPr>
        <p:txBody>
          <a:bodyPr anchor="ct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6D640161-3556-4C3B-8182-E5E20A94803B}"/>
              </a:ext>
            </a:extLst>
          </p:cNvPr>
          <p:cNvSpPr>
            <a:spLocks noGrp="1"/>
          </p:cNvSpPr>
          <p:nvPr>
            <p:ph type="pic" sz="quarter" idx="11"/>
          </p:nvPr>
        </p:nvSpPr>
        <p:spPr>
          <a:xfrm>
            <a:off x="466725" y="3733799"/>
            <a:ext cx="2244725" cy="2246313"/>
          </a:xfrm>
          <a:prstGeom prst="rect">
            <a:avLst/>
          </a:prstGeo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401593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97F315-30C8-4FAB-AEC0-CF4768AE2520}"/>
              </a:ext>
            </a:extLst>
          </p:cNvPr>
          <p:cNvSpPr/>
          <p:nvPr userDrawn="1"/>
        </p:nvSpPr>
        <p:spPr>
          <a:xfrm>
            <a:off x="0" y="1909011"/>
            <a:ext cx="12205010" cy="4948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accent1"/>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19AB310-778B-4F04-B66C-E77C9CC2F73F}"/>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43AD2944-33C0-46B5-BE80-41FB4AED3D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0" name="Picture Placeholder 22">
            <a:extLst>
              <a:ext uri="{FF2B5EF4-FFF2-40B4-BE49-F238E27FC236}">
                <a16:creationId xmlns:a16="http://schemas.microsoft.com/office/drawing/2014/main" id="{11A2A66C-FA5B-4297-8008-8B305C3C52F0}"/>
              </a:ext>
            </a:extLst>
          </p:cNvPr>
          <p:cNvSpPr>
            <a:spLocks noGrp="1"/>
          </p:cNvSpPr>
          <p:nvPr>
            <p:ph type="pic" sz="quarter" idx="13"/>
          </p:nvPr>
        </p:nvSpPr>
        <p:spPr>
          <a:xfrm>
            <a:off x="9334786" y="2741208"/>
            <a:ext cx="2019014" cy="2019014"/>
          </a:xfrm>
          <a:prstGeom prst="rect">
            <a:avLst/>
          </a:prstGeom>
        </p:spPr>
        <p:txBody>
          <a:bodyPr/>
          <a:lstStyle>
            <a:lvl1pPr>
              <a:defRPr>
                <a:solidFill>
                  <a:schemeClr val="bg1"/>
                </a:solidFill>
              </a:defRPr>
            </a:lvl1pPr>
          </a:lstStyle>
          <a:p>
            <a:endParaRPr lang="en-US" dirty="0"/>
          </a:p>
        </p:txBody>
      </p:sp>
      <p:sp>
        <p:nvSpPr>
          <p:cNvPr id="13" name="Content Placeholder 2">
            <a:extLst>
              <a:ext uri="{FF2B5EF4-FFF2-40B4-BE49-F238E27FC236}">
                <a16:creationId xmlns:a16="http://schemas.microsoft.com/office/drawing/2014/main" id="{44BB7B63-245E-4004-B10D-4A86F5896559}"/>
              </a:ext>
            </a:extLst>
          </p:cNvPr>
          <p:cNvSpPr>
            <a:spLocks noGrp="1"/>
          </p:cNvSpPr>
          <p:nvPr>
            <p:ph sz="quarter" idx="14"/>
          </p:nvPr>
        </p:nvSpPr>
        <p:spPr>
          <a:xfrm>
            <a:off x="838199" y="2230438"/>
            <a:ext cx="8143875" cy="41862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875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58BCD-8A54-475D-B89F-9AD7A1D9F7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3" name="Rectangle 12">
            <a:extLst>
              <a:ext uri="{FF2B5EF4-FFF2-40B4-BE49-F238E27FC236}">
                <a16:creationId xmlns:a16="http://schemas.microsoft.com/office/drawing/2014/main" id="{40DE50A5-1109-4276-B98A-F8A19D138FA4}"/>
              </a:ext>
            </a:extLst>
          </p:cNvPr>
          <p:cNvSpPr/>
          <p:nvPr userDrawn="1"/>
        </p:nvSpPr>
        <p:spPr>
          <a:xfrm>
            <a:off x="0" y="0"/>
            <a:ext cx="12192000" cy="6858000"/>
          </a:xfrm>
          <a:prstGeom prst="rect">
            <a:avLst/>
          </a:prstGeom>
          <a:gradFill flip="none" rotWithShape="1">
            <a:gsLst>
              <a:gs pos="0">
                <a:schemeClr val="accent1">
                  <a:alpha val="65000"/>
                </a:schemeClr>
              </a:gs>
              <a:gs pos="100000">
                <a:schemeClr val="accent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lipart&#10;&#10;Description automatically generated">
            <a:extLst>
              <a:ext uri="{FF2B5EF4-FFF2-40B4-BE49-F238E27FC236}">
                <a16:creationId xmlns:a16="http://schemas.microsoft.com/office/drawing/2014/main" id="{70478D12-DFAC-4368-90A8-A5B7CFBF5A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 y="6006263"/>
            <a:ext cx="2514600" cy="403077"/>
          </a:xfrm>
          <a:prstGeom prst="rect">
            <a:avLst/>
          </a:prstGeom>
        </p:spPr>
      </p:pic>
      <p:sp>
        <p:nvSpPr>
          <p:cNvPr id="27" name="Text Placeholder 25">
            <a:extLst>
              <a:ext uri="{FF2B5EF4-FFF2-40B4-BE49-F238E27FC236}">
                <a16:creationId xmlns:a16="http://schemas.microsoft.com/office/drawing/2014/main" id="{E3A1A098-ACAD-4076-93BF-2B50CDAEDD9C}"/>
              </a:ext>
            </a:extLst>
          </p:cNvPr>
          <p:cNvSpPr>
            <a:spLocks noGrp="1"/>
          </p:cNvSpPr>
          <p:nvPr>
            <p:ph type="body" sz="quarter" idx="11" hasCustomPrompt="1"/>
          </p:nvPr>
        </p:nvSpPr>
        <p:spPr>
          <a:xfrm>
            <a:off x="1189038" y="6409340"/>
            <a:ext cx="2610802" cy="255551"/>
          </a:xfrm>
          <a:prstGeom prst="rect">
            <a:avLst/>
          </a:prstGeom>
        </p:spPr>
        <p:txBody>
          <a:bodyPr>
            <a:normAutofit/>
          </a:bodyPr>
          <a:lstStyle>
            <a:lvl1pPr marL="0" indent="0">
              <a:buNone/>
              <a:defRPr sz="800">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dirty="0"/>
              <a:t>Doc ID: DATAINN-XXXXXXXXX-XXX   |   VX.0</a:t>
            </a:r>
          </a:p>
        </p:txBody>
      </p:sp>
      <p:cxnSp>
        <p:nvCxnSpPr>
          <p:cNvPr id="9" name="Straight Connector 8">
            <a:extLst>
              <a:ext uri="{FF2B5EF4-FFF2-40B4-BE49-F238E27FC236}">
                <a16:creationId xmlns:a16="http://schemas.microsoft.com/office/drawing/2014/main" id="{9A144265-7A75-4584-AFBA-4055A7FBAF02}"/>
              </a:ext>
            </a:extLst>
          </p:cNvPr>
          <p:cNvCxnSpPr>
            <a:cxnSpLocks/>
          </p:cNvCxnSpPr>
          <p:nvPr userDrawn="1"/>
        </p:nvCxnSpPr>
        <p:spPr>
          <a:xfrm>
            <a:off x="685800" y="3933646"/>
            <a:ext cx="3429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9">
            <a:extLst>
              <a:ext uri="{FF2B5EF4-FFF2-40B4-BE49-F238E27FC236}">
                <a16:creationId xmlns:a16="http://schemas.microsoft.com/office/drawing/2014/main" id="{434946C3-365E-4ABF-A5F6-A7E779F4F4FF}"/>
              </a:ext>
            </a:extLst>
          </p:cNvPr>
          <p:cNvSpPr>
            <a:spLocks noGrp="1"/>
          </p:cNvSpPr>
          <p:nvPr>
            <p:ph type="title"/>
          </p:nvPr>
        </p:nvSpPr>
        <p:spPr>
          <a:xfrm>
            <a:off x="685800" y="1445249"/>
            <a:ext cx="8001000" cy="2301874"/>
          </a:xfrm>
          <a:prstGeom prst="rect">
            <a:avLst/>
          </a:prstGeom>
        </p:spPr>
        <p:txBody>
          <a:bodyPr anchor="b">
            <a:normAutofit/>
          </a:bodyPr>
          <a:lstStyle>
            <a:lvl1pPr>
              <a:defRPr sz="5400" b="1">
                <a:solidFill>
                  <a:schemeClr val="bg1"/>
                </a:solidFill>
              </a:defRPr>
            </a:lvl1pPr>
          </a:lstStyle>
          <a:p>
            <a:r>
              <a:rPr lang="en-US" dirty="0"/>
              <a:t>Click to edit Master title style</a:t>
            </a:r>
          </a:p>
        </p:txBody>
      </p:sp>
      <p:sp>
        <p:nvSpPr>
          <p:cNvPr id="11" name="Text Placeholder 25">
            <a:extLst>
              <a:ext uri="{FF2B5EF4-FFF2-40B4-BE49-F238E27FC236}">
                <a16:creationId xmlns:a16="http://schemas.microsoft.com/office/drawing/2014/main" id="{EA5FF524-37D6-45CE-934C-CABD0565BE04}"/>
              </a:ext>
            </a:extLst>
          </p:cNvPr>
          <p:cNvSpPr>
            <a:spLocks noGrp="1"/>
          </p:cNvSpPr>
          <p:nvPr>
            <p:ph type="body" sz="quarter" idx="10"/>
          </p:nvPr>
        </p:nvSpPr>
        <p:spPr>
          <a:xfrm>
            <a:off x="685800" y="4114483"/>
            <a:ext cx="7929562" cy="498475"/>
          </a:xfrm>
          <a:prstGeom prst="rect">
            <a:avLst/>
          </a:prstGeom>
        </p:spPr>
        <p:txBody>
          <a:bodyPr>
            <a:normAutofit/>
          </a:bodyPr>
          <a:lstStyle>
            <a:lvl1pPr marL="0" indent="0">
              <a:buNone/>
              <a:defRPr sz="2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38136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97F315-30C8-4FAB-AEC0-CF4768AE2520}"/>
              </a:ext>
            </a:extLst>
          </p:cNvPr>
          <p:cNvSpPr/>
          <p:nvPr userDrawn="1"/>
        </p:nvSpPr>
        <p:spPr>
          <a:xfrm>
            <a:off x="0" y="1909011"/>
            <a:ext cx="12205010" cy="4948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0" name="Picture Placeholder 22">
            <a:extLst>
              <a:ext uri="{FF2B5EF4-FFF2-40B4-BE49-F238E27FC236}">
                <a16:creationId xmlns:a16="http://schemas.microsoft.com/office/drawing/2014/main" id="{BECE87C9-A787-45AC-A1C6-E80ABD0A7489}"/>
              </a:ext>
            </a:extLst>
          </p:cNvPr>
          <p:cNvSpPr>
            <a:spLocks noGrp="1"/>
          </p:cNvSpPr>
          <p:nvPr>
            <p:ph type="pic" sz="quarter" idx="13"/>
          </p:nvPr>
        </p:nvSpPr>
        <p:spPr>
          <a:xfrm>
            <a:off x="9334786" y="2741208"/>
            <a:ext cx="2019014" cy="2019014"/>
          </a:xfrm>
          <a:prstGeom prst="rect">
            <a:avLst/>
          </a:prstGeom>
        </p:spPr>
        <p:txBody>
          <a:bodyPr/>
          <a:lstStyle>
            <a:lvl1pPr>
              <a:defRPr>
                <a:solidFill>
                  <a:schemeClr val="bg1"/>
                </a:solidFill>
              </a:defRPr>
            </a:lvl1pPr>
          </a:lstStyle>
          <a:p>
            <a:endParaRPr lang="en-US" dirty="0"/>
          </a:p>
        </p:txBody>
      </p:sp>
      <p:sp>
        <p:nvSpPr>
          <p:cNvPr id="13" name="Content Placeholder 2">
            <a:extLst>
              <a:ext uri="{FF2B5EF4-FFF2-40B4-BE49-F238E27FC236}">
                <a16:creationId xmlns:a16="http://schemas.microsoft.com/office/drawing/2014/main" id="{A5D1FEC7-1BEE-4347-AE1A-C0DF2DE6515D}"/>
              </a:ext>
            </a:extLst>
          </p:cNvPr>
          <p:cNvSpPr>
            <a:spLocks noGrp="1"/>
          </p:cNvSpPr>
          <p:nvPr>
            <p:ph sz="quarter" idx="14"/>
          </p:nvPr>
        </p:nvSpPr>
        <p:spPr>
          <a:xfrm>
            <a:off x="838199" y="2230438"/>
            <a:ext cx="8143875" cy="41862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800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97F315-30C8-4FAB-AEC0-CF4768AE2520}"/>
              </a:ext>
            </a:extLst>
          </p:cNvPr>
          <p:cNvSpPr/>
          <p:nvPr userDrawn="1"/>
        </p:nvSpPr>
        <p:spPr>
          <a:xfrm>
            <a:off x="0" y="1909011"/>
            <a:ext cx="12205010" cy="4948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accent3"/>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0" name="Picture Placeholder 22">
            <a:extLst>
              <a:ext uri="{FF2B5EF4-FFF2-40B4-BE49-F238E27FC236}">
                <a16:creationId xmlns:a16="http://schemas.microsoft.com/office/drawing/2014/main" id="{5184E413-5EA6-4A9C-8F03-D067B1078D20}"/>
              </a:ext>
            </a:extLst>
          </p:cNvPr>
          <p:cNvSpPr>
            <a:spLocks noGrp="1"/>
          </p:cNvSpPr>
          <p:nvPr>
            <p:ph type="pic" sz="quarter" idx="13"/>
          </p:nvPr>
        </p:nvSpPr>
        <p:spPr>
          <a:xfrm>
            <a:off x="9334786" y="2741208"/>
            <a:ext cx="2019014" cy="2019014"/>
          </a:xfrm>
          <a:prstGeom prst="rect">
            <a:avLst/>
          </a:prstGeom>
        </p:spPr>
        <p:txBody>
          <a:bodyPr/>
          <a:lstStyle>
            <a:lvl1pPr>
              <a:defRPr>
                <a:solidFill>
                  <a:schemeClr val="bg1"/>
                </a:solidFill>
              </a:defRPr>
            </a:lvl1pPr>
          </a:lstStyle>
          <a:p>
            <a:endParaRPr lang="en-US" dirty="0"/>
          </a:p>
        </p:txBody>
      </p:sp>
      <p:sp>
        <p:nvSpPr>
          <p:cNvPr id="13" name="Content Placeholder 2">
            <a:extLst>
              <a:ext uri="{FF2B5EF4-FFF2-40B4-BE49-F238E27FC236}">
                <a16:creationId xmlns:a16="http://schemas.microsoft.com/office/drawing/2014/main" id="{9AD2AA87-6C9A-4051-B0D1-557C634D2572}"/>
              </a:ext>
            </a:extLst>
          </p:cNvPr>
          <p:cNvSpPr>
            <a:spLocks noGrp="1"/>
          </p:cNvSpPr>
          <p:nvPr>
            <p:ph sz="quarter" idx="14"/>
          </p:nvPr>
        </p:nvSpPr>
        <p:spPr>
          <a:xfrm>
            <a:off x="838199" y="2230438"/>
            <a:ext cx="8143875" cy="41862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29844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97F315-30C8-4FAB-AEC0-CF4768AE2520}"/>
              </a:ext>
            </a:extLst>
          </p:cNvPr>
          <p:cNvSpPr/>
          <p:nvPr userDrawn="1"/>
        </p:nvSpPr>
        <p:spPr>
          <a:xfrm>
            <a:off x="0" y="1909011"/>
            <a:ext cx="12205010" cy="4948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accent4"/>
                </a:solidFill>
              </a:defRPr>
            </a:lvl1pPr>
          </a:lstStyle>
          <a:p>
            <a:r>
              <a:rPr lang="en-US" dirty="0"/>
              <a:t>Click to edit Master title style</a:t>
            </a:r>
          </a:p>
        </p:txBody>
      </p:sp>
      <p:sp>
        <p:nvSpPr>
          <p:cNvPr id="16" name="Picture Placeholder 22">
            <a:extLst>
              <a:ext uri="{FF2B5EF4-FFF2-40B4-BE49-F238E27FC236}">
                <a16:creationId xmlns:a16="http://schemas.microsoft.com/office/drawing/2014/main" id="{2FC811B2-18A7-4F69-BF72-8135697C4735}"/>
              </a:ext>
            </a:extLst>
          </p:cNvPr>
          <p:cNvSpPr>
            <a:spLocks noGrp="1"/>
          </p:cNvSpPr>
          <p:nvPr>
            <p:ph type="pic" sz="quarter" idx="13"/>
          </p:nvPr>
        </p:nvSpPr>
        <p:spPr>
          <a:xfrm>
            <a:off x="9334786" y="2741208"/>
            <a:ext cx="2019014" cy="2019014"/>
          </a:xfrm>
          <a:prstGeom prst="rect">
            <a:avLst/>
          </a:prstGeom>
        </p:spPr>
        <p:txBody>
          <a:bodyPr/>
          <a:lstStyle>
            <a:lvl1pPr>
              <a:defRPr>
                <a:solidFill>
                  <a:schemeClr val="bg1"/>
                </a:solidFill>
              </a:defRPr>
            </a:lvl1pPr>
          </a:lstStyle>
          <a:p>
            <a:endParaRPr lang="en-US" dirty="0"/>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Content Placeholder 2">
            <a:extLst>
              <a:ext uri="{FF2B5EF4-FFF2-40B4-BE49-F238E27FC236}">
                <a16:creationId xmlns:a16="http://schemas.microsoft.com/office/drawing/2014/main" id="{B4688F57-A363-4186-8F90-662091A1560C}"/>
              </a:ext>
            </a:extLst>
          </p:cNvPr>
          <p:cNvSpPr>
            <a:spLocks noGrp="1"/>
          </p:cNvSpPr>
          <p:nvPr>
            <p:ph sz="quarter" idx="14"/>
          </p:nvPr>
        </p:nvSpPr>
        <p:spPr>
          <a:xfrm>
            <a:off x="838199" y="2230438"/>
            <a:ext cx="8143875" cy="41862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49147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97F315-30C8-4FAB-AEC0-CF4768AE2520}"/>
              </a:ext>
            </a:extLst>
          </p:cNvPr>
          <p:cNvSpPr/>
          <p:nvPr userDrawn="1"/>
        </p:nvSpPr>
        <p:spPr>
          <a:xfrm flipV="1">
            <a:off x="0" y="-1"/>
            <a:ext cx="12205010" cy="2019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19AB310-778B-4F04-B66C-E77C9CC2F73F}"/>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1"/>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43AD2944-33C0-46B5-BE80-41FB4AED3D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0" name="Picture Placeholder 22">
            <a:extLst>
              <a:ext uri="{FF2B5EF4-FFF2-40B4-BE49-F238E27FC236}">
                <a16:creationId xmlns:a16="http://schemas.microsoft.com/office/drawing/2014/main" id="{11A2A66C-FA5B-4297-8008-8B305C3C52F0}"/>
              </a:ext>
            </a:extLst>
          </p:cNvPr>
          <p:cNvSpPr>
            <a:spLocks noGrp="1"/>
          </p:cNvSpPr>
          <p:nvPr>
            <p:ph type="pic" sz="quarter" idx="13"/>
          </p:nvPr>
        </p:nvSpPr>
        <p:spPr>
          <a:xfrm>
            <a:off x="9334786" y="2741208"/>
            <a:ext cx="2019014" cy="2019014"/>
          </a:xfrm>
          <a:prstGeom prst="rect">
            <a:avLst/>
          </a:prstGeom>
        </p:spPr>
        <p:txBody>
          <a:bodyPr/>
          <a:lstStyle>
            <a:lvl1pPr>
              <a:defRPr>
                <a:solidFill>
                  <a:schemeClr val="accent1"/>
                </a:solidFill>
              </a:defRPr>
            </a:lvl1pPr>
          </a:lstStyle>
          <a:p>
            <a:endParaRPr lang="en-US" dirty="0"/>
          </a:p>
        </p:txBody>
      </p:sp>
      <p:sp>
        <p:nvSpPr>
          <p:cNvPr id="13" name="Content Placeholder 2">
            <a:extLst>
              <a:ext uri="{FF2B5EF4-FFF2-40B4-BE49-F238E27FC236}">
                <a16:creationId xmlns:a16="http://schemas.microsoft.com/office/drawing/2014/main" id="{44BB7B63-245E-4004-B10D-4A86F5896559}"/>
              </a:ext>
            </a:extLst>
          </p:cNvPr>
          <p:cNvSpPr>
            <a:spLocks noGrp="1"/>
          </p:cNvSpPr>
          <p:nvPr>
            <p:ph sz="quarter" idx="14"/>
          </p:nvPr>
        </p:nvSpPr>
        <p:spPr>
          <a:xfrm>
            <a:off x="838199" y="2230438"/>
            <a:ext cx="8143875" cy="4186237"/>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3513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1B71A4-1CFC-4029-B527-A186FE70ED28}"/>
              </a:ext>
            </a:extLst>
          </p:cNvPr>
          <p:cNvSpPr/>
          <p:nvPr userDrawn="1"/>
        </p:nvSpPr>
        <p:spPr>
          <a:xfrm flipV="1">
            <a:off x="0" y="-1"/>
            <a:ext cx="12205010" cy="2019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2"/>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0" name="Picture Placeholder 22">
            <a:extLst>
              <a:ext uri="{FF2B5EF4-FFF2-40B4-BE49-F238E27FC236}">
                <a16:creationId xmlns:a16="http://schemas.microsoft.com/office/drawing/2014/main" id="{BECE87C9-A787-45AC-A1C6-E80ABD0A7489}"/>
              </a:ext>
            </a:extLst>
          </p:cNvPr>
          <p:cNvSpPr>
            <a:spLocks noGrp="1"/>
          </p:cNvSpPr>
          <p:nvPr>
            <p:ph type="pic" sz="quarter" idx="13"/>
          </p:nvPr>
        </p:nvSpPr>
        <p:spPr>
          <a:xfrm>
            <a:off x="9334786" y="2741208"/>
            <a:ext cx="2019014" cy="2019014"/>
          </a:xfrm>
          <a:prstGeom prst="rect">
            <a:avLst/>
          </a:prstGeom>
        </p:spPr>
        <p:txBody>
          <a:bodyPr/>
          <a:lstStyle>
            <a:lvl1pPr>
              <a:defRPr>
                <a:solidFill>
                  <a:schemeClr val="accent2"/>
                </a:solidFill>
              </a:defRPr>
            </a:lvl1pPr>
          </a:lstStyle>
          <a:p>
            <a:endParaRPr lang="en-US" dirty="0"/>
          </a:p>
        </p:txBody>
      </p:sp>
      <p:sp>
        <p:nvSpPr>
          <p:cNvPr id="13" name="Content Placeholder 2">
            <a:extLst>
              <a:ext uri="{FF2B5EF4-FFF2-40B4-BE49-F238E27FC236}">
                <a16:creationId xmlns:a16="http://schemas.microsoft.com/office/drawing/2014/main" id="{A5D1FEC7-1BEE-4347-AE1A-C0DF2DE6515D}"/>
              </a:ext>
            </a:extLst>
          </p:cNvPr>
          <p:cNvSpPr>
            <a:spLocks noGrp="1"/>
          </p:cNvSpPr>
          <p:nvPr>
            <p:ph sz="quarter" idx="14"/>
          </p:nvPr>
        </p:nvSpPr>
        <p:spPr>
          <a:xfrm>
            <a:off x="838199" y="2230438"/>
            <a:ext cx="8143875" cy="4186237"/>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41767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7A6362-AD8D-407B-B292-BB8A157814DC}"/>
              </a:ext>
            </a:extLst>
          </p:cNvPr>
          <p:cNvSpPr/>
          <p:nvPr userDrawn="1"/>
        </p:nvSpPr>
        <p:spPr>
          <a:xfrm flipV="1">
            <a:off x="0" y="-1"/>
            <a:ext cx="12205010" cy="2019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3"/>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0" name="Picture Placeholder 22">
            <a:extLst>
              <a:ext uri="{FF2B5EF4-FFF2-40B4-BE49-F238E27FC236}">
                <a16:creationId xmlns:a16="http://schemas.microsoft.com/office/drawing/2014/main" id="{5184E413-5EA6-4A9C-8F03-D067B1078D20}"/>
              </a:ext>
            </a:extLst>
          </p:cNvPr>
          <p:cNvSpPr>
            <a:spLocks noGrp="1"/>
          </p:cNvSpPr>
          <p:nvPr>
            <p:ph type="pic" sz="quarter" idx="13"/>
          </p:nvPr>
        </p:nvSpPr>
        <p:spPr>
          <a:xfrm>
            <a:off x="9334786" y="2741208"/>
            <a:ext cx="2019014" cy="2019014"/>
          </a:xfrm>
          <a:prstGeom prst="rect">
            <a:avLst/>
          </a:prstGeom>
        </p:spPr>
        <p:txBody>
          <a:bodyPr/>
          <a:lstStyle>
            <a:lvl1pPr>
              <a:defRPr>
                <a:solidFill>
                  <a:schemeClr val="accent3"/>
                </a:solidFill>
              </a:defRPr>
            </a:lvl1pPr>
          </a:lstStyle>
          <a:p>
            <a:endParaRPr lang="en-US" dirty="0"/>
          </a:p>
        </p:txBody>
      </p:sp>
      <p:sp>
        <p:nvSpPr>
          <p:cNvPr id="13" name="Content Placeholder 2">
            <a:extLst>
              <a:ext uri="{FF2B5EF4-FFF2-40B4-BE49-F238E27FC236}">
                <a16:creationId xmlns:a16="http://schemas.microsoft.com/office/drawing/2014/main" id="{9AD2AA87-6C9A-4051-B0D1-557C634D2572}"/>
              </a:ext>
            </a:extLst>
          </p:cNvPr>
          <p:cNvSpPr>
            <a:spLocks noGrp="1"/>
          </p:cNvSpPr>
          <p:nvPr>
            <p:ph sz="quarter" idx="14"/>
          </p:nvPr>
        </p:nvSpPr>
        <p:spPr>
          <a:xfrm>
            <a:off x="838199" y="2230438"/>
            <a:ext cx="8143875" cy="4186237"/>
          </a:xfrm>
          <a:prstGeom prst="rect">
            <a:avLst/>
          </a:prstGeo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50952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54A25D-EC22-47B9-BE50-EFC948193312}"/>
              </a:ext>
            </a:extLst>
          </p:cNvPr>
          <p:cNvSpPr/>
          <p:nvPr userDrawn="1"/>
        </p:nvSpPr>
        <p:spPr>
          <a:xfrm flipV="1">
            <a:off x="0" y="-1"/>
            <a:ext cx="12205010" cy="2019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40DD041-647A-42C3-878A-5CAED6985D76}"/>
              </a:ext>
            </a:extLst>
          </p:cNvPr>
          <p:cNvSpPr>
            <a:spLocks noGrp="1"/>
          </p:cNvSpPr>
          <p:nvPr>
            <p:ph type="title"/>
          </p:nvPr>
        </p:nvSpPr>
        <p:spPr>
          <a:xfrm>
            <a:off x="838200" y="40698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6" name="Picture Placeholder 22">
            <a:extLst>
              <a:ext uri="{FF2B5EF4-FFF2-40B4-BE49-F238E27FC236}">
                <a16:creationId xmlns:a16="http://schemas.microsoft.com/office/drawing/2014/main" id="{2FC811B2-18A7-4F69-BF72-8135697C4735}"/>
              </a:ext>
            </a:extLst>
          </p:cNvPr>
          <p:cNvSpPr>
            <a:spLocks noGrp="1"/>
          </p:cNvSpPr>
          <p:nvPr>
            <p:ph type="pic" sz="quarter" idx="13"/>
          </p:nvPr>
        </p:nvSpPr>
        <p:spPr>
          <a:xfrm>
            <a:off x="9334786" y="2741208"/>
            <a:ext cx="2019014" cy="2019014"/>
          </a:xfrm>
          <a:prstGeom prst="rect">
            <a:avLst/>
          </a:prstGeom>
        </p:spPr>
        <p:txBody>
          <a:bodyPr/>
          <a:lstStyle>
            <a:lvl1pPr>
              <a:defRPr>
                <a:solidFill>
                  <a:schemeClr val="accent4"/>
                </a:solidFill>
              </a:defRPr>
            </a:lvl1pPr>
          </a:lstStyle>
          <a:p>
            <a:endParaRPr lang="en-US" dirty="0"/>
          </a:p>
        </p:txBody>
      </p:sp>
      <p:sp>
        <p:nvSpPr>
          <p:cNvPr id="8" name="Slide Number Placeholder 5">
            <a:extLst>
              <a:ext uri="{FF2B5EF4-FFF2-40B4-BE49-F238E27FC236}">
                <a16:creationId xmlns:a16="http://schemas.microsoft.com/office/drawing/2014/main" id="{A80D59E2-2939-4128-BDFF-D2291C2ACE83}"/>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accent4"/>
                </a:solidFill>
                <a:latin typeface="+mn-lt"/>
              </a:defRPr>
            </a:lvl1pPr>
          </a:lstStyle>
          <a:p>
            <a:fld id="{4D789BEC-1D24-4CE8-AB1B-951A05238127}" type="slidenum">
              <a:rPr lang="en-US" smtClean="0"/>
              <a:pPr/>
              <a:t>‹#›</a:t>
            </a:fld>
            <a:endParaRPr lang="en-US" dirty="0"/>
          </a:p>
        </p:txBody>
      </p:sp>
      <p:pic>
        <p:nvPicPr>
          <p:cNvPr id="9" name="Picture 8">
            <a:extLst>
              <a:ext uri="{FF2B5EF4-FFF2-40B4-BE49-F238E27FC236}">
                <a16:creationId xmlns:a16="http://schemas.microsoft.com/office/drawing/2014/main" id="{0C6E7AD6-E489-4638-88CD-A93218A58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3" name="Content Placeholder 2">
            <a:extLst>
              <a:ext uri="{FF2B5EF4-FFF2-40B4-BE49-F238E27FC236}">
                <a16:creationId xmlns:a16="http://schemas.microsoft.com/office/drawing/2014/main" id="{B4688F57-A363-4186-8F90-662091A1560C}"/>
              </a:ext>
            </a:extLst>
          </p:cNvPr>
          <p:cNvSpPr>
            <a:spLocks noGrp="1"/>
          </p:cNvSpPr>
          <p:nvPr>
            <p:ph sz="quarter" idx="14"/>
          </p:nvPr>
        </p:nvSpPr>
        <p:spPr>
          <a:xfrm>
            <a:off x="838199" y="2230438"/>
            <a:ext cx="8143875" cy="4186237"/>
          </a:xfrm>
          <a:prstGeom prst="rect">
            <a:avLst/>
          </a:prstGeo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36763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 Content Simple_1">
    <p:bg>
      <p:bgPr>
        <a:solidFill>
          <a:schemeClr val="accent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B083D6-B184-467F-AF3C-CC5585620037}"/>
              </a:ext>
            </a:extLst>
          </p:cNvPr>
          <p:cNvSpPr>
            <a:spLocks noGrp="1"/>
          </p:cNvSpPr>
          <p:nvPr>
            <p:ph type="title"/>
          </p:nvPr>
        </p:nvSpPr>
        <p:spPr>
          <a:xfrm>
            <a:off x="838200" y="40452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23" name="Picture Placeholder 22">
            <a:extLst>
              <a:ext uri="{FF2B5EF4-FFF2-40B4-BE49-F238E27FC236}">
                <a16:creationId xmlns:a16="http://schemas.microsoft.com/office/drawing/2014/main" id="{BAF7FC10-3A8F-4A92-A309-59AFECB3B5E4}"/>
              </a:ext>
            </a:extLst>
          </p:cNvPr>
          <p:cNvSpPr>
            <a:spLocks noGrp="1"/>
          </p:cNvSpPr>
          <p:nvPr>
            <p:ph type="pic" sz="quarter" idx="10"/>
          </p:nvPr>
        </p:nvSpPr>
        <p:spPr>
          <a:xfrm>
            <a:off x="1287162" y="2609051"/>
            <a:ext cx="1062038" cy="1057275"/>
          </a:xfrm>
          <a:prstGeom prst="rect">
            <a:avLst/>
          </a:prstGeom>
        </p:spPr>
        <p:txBody>
          <a:bodyPr/>
          <a:lstStyle>
            <a:lvl1pPr>
              <a:defRPr>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EE804B57-C489-44D3-85B4-31119F630047}"/>
              </a:ext>
            </a:extLst>
          </p:cNvPr>
          <p:cNvSpPr>
            <a:spLocks noGrp="1"/>
          </p:cNvSpPr>
          <p:nvPr>
            <p:ph type="pic" sz="quarter" idx="11"/>
          </p:nvPr>
        </p:nvSpPr>
        <p:spPr>
          <a:xfrm>
            <a:off x="4179060" y="2609051"/>
            <a:ext cx="1062038" cy="1057275"/>
          </a:xfrm>
          <a:prstGeom prst="rect">
            <a:avLst/>
          </a:prstGeom>
        </p:spPr>
        <p:txBody>
          <a:bodyPr/>
          <a:lstStyle>
            <a:lvl1pPr>
              <a:defRPr>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A2F17DE0-E664-41E4-8A37-151EE32BAA6C}"/>
              </a:ext>
            </a:extLst>
          </p:cNvPr>
          <p:cNvSpPr>
            <a:spLocks noGrp="1"/>
          </p:cNvSpPr>
          <p:nvPr>
            <p:ph type="pic" sz="quarter" idx="12"/>
          </p:nvPr>
        </p:nvSpPr>
        <p:spPr>
          <a:xfrm>
            <a:off x="6950900" y="2609051"/>
            <a:ext cx="1062038" cy="1057275"/>
          </a:xfrm>
          <a:prstGeom prst="rect">
            <a:avLst/>
          </a:prstGeom>
        </p:spPr>
        <p:txBody>
          <a:bodyPr/>
          <a:lstStyle>
            <a:lvl1pPr>
              <a:defRPr>
                <a:solidFill>
                  <a:schemeClr val="bg1"/>
                </a:solidFill>
              </a:defRPr>
            </a:lvl1pPr>
          </a:lstStyle>
          <a:p>
            <a:endParaRPr lang="en-US" dirty="0"/>
          </a:p>
        </p:txBody>
      </p:sp>
      <p:sp>
        <p:nvSpPr>
          <p:cNvPr id="26" name="Picture Placeholder 22">
            <a:extLst>
              <a:ext uri="{FF2B5EF4-FFF2-40B4-BE49-F238E27FC236}">
                <a16:creationId xmlns:a16="http://schemas.microsoft.com/office/drawing/2014/main" id="{87F9E741-7A05-435A-BCDD-7387316C07D1}"/>
              </a:ext>
            </a:extLst>
          </p:cNvPr>
          <p:cNvSpPr>
            <a:spLocks noGrp="1"/>
          </p:cNvSpPr>
          <p:nvPr>
            <p:ph type="pic" sz="quarter" idx="13"/>
          </p:nvPr>
        </p:nvSpPr>
        <p:spPr>
          <a:xfrm>
            <a:off x="9722740" y="2609051"/>
            <a:ext cx="1062038" cy="1057275"/>
          </a:xfrm>
          <a:prstGeom prst="rect">
            <a:avLst/>
          </a:prstGeom>
        </p:spPr>
        <p:txBody>
          <a:bodyPr/>
          <a:lstStyle>
            <a:lvl1pPr>
              <a:defRPr>
                <a:solidFill>
                  <a:schemeClr val="bg1"/>
                </a:solidFill>
              </a:defRPr>
            </a:lvl1pPr>
          </a:lstStyle>
          <a:p>
            <a:endParaRPr lang="en-US" dirty="0"/>
          </a:p>
        </p:txBody>
      </p:sp>
      <p:sp>
        <p:nvSpPr>
          <p:cNvPr id="28" name="Content Placeholder 27">
            <a:extLst>
              <a:ext uri="{FF2B5EF4-FFF2-40B4-BE49-F238E27FC236}">
                <a16:creationId xmlns:a16="http://schemas.microsoft.com/office/drawing/2014/main" id="{6F8636E2-7BBC-4D7C-B129-91BC9FD602ED}"/>
              </a:ext>
            </a:extLst>
          </p:cNvPr>
          <p:cNvSpPr>
            <a:spLocks noGrp="1"/>
          </p:cNvSpPr>
          <p:nvPr>
            <p:ph sz="quarter" idx="14"/>
          </p:nvPr>
        </p:nvSpPr>
        <p:spPr>
          <a:xfrm>
            <a:off x="638668" y="3831396"/>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9" name="Content Placeholder 27">
            <a:extLst>
              <a:ext uri="{FF2B5EF4-FFF2-40B4-BE49-F238E27FC236}">
                <a16:creationId xmlns:a16="http://schemas.microsoft.com/office/drawing/2014/main" id="{9C072CA9-E211-4EC3-AE7A-437450B11A84}"/>
              </a:ext>
            </a:extLst>
          </p:cNvPr>
          <p:cNvSpPr>
            <a:spLocks noGrp="1"/>
          </p:cNvSpPr>
          <p:nvPr>
            <p:ph sz="quarter" idx="15"/>
          </p:nvPr>
        </p:nvSpPr>
        <p:spPr>
          <a:xfrm>
            <a:off x="3530560" y="3831395"/>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0" name="Content Placeholder 27">
            <a:extLst>
              <a:ext uri="{FF2B5EF4-FFF2-40B4-BE49-F238E27FC236}">
                <a16:creationId xmlns:a16="http://schemas.microsoft.com/office/drawing/2014/main" id="{70D1FDC3-C9A5-427D-A3FA-02813F8D3486}"/>
              </a:ext>
            </a:extLst>
          </p:cNvPr>
          <p:cNvSpPr>
            <a:spLocks noGrp="1"/>
          </p:cNvSpPr>
          <p:nvPr>
            <p:ph sz="quarter" idx="16"/>
          </p:nvPr>
        </p:nvSpPr>
        <p:spPr>
          <a:xfrm>
            <a:off x="6302399" y="3831394"/>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31" name="Content Placeholder 27">
            <a:extLst>
              <a:ext uri="{FF2B5EF4-FFF2-40B4-BE49-F238E27FC236}">
                <a16:creationId xmlns:a16="http://schemas.microsoft.com/office/drawing/2014/main" id="{B037B75C-0944-4191-B25B-6242EE3860C1}"/>
              </a:ext>
            </a:extLst>
          </p:cNvPr>
          <p:cNvSpPr>
            <a:spLocks noGrp="1"/>
          </p:cNvSpPr>
          <p:nvPr>
            <p:ph sz="quarter" idx="17"/>
          </p:nvPr>
        </p:nvSpPr>
        <p:spPr>
          <a:xfrm>
            <a:off x="9074246" y="3831393"/>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13" name="Slide Number Placeholder 5">
            <a:extLst>
              <a:ext uri="{FF2B5EF4-FFF2-40B4-BE49-F238E27FC236}">
                <a16:creationId xmlns:a16="http://schemas.microsoft.com/office/drawing/2014/main" id="{CFBE12E5-4A9D-4F62-8F89-B2C6FC94C2BC}"/>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7A752075-6B68-4E12-8A83-4FBEA10A36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Tree>
    <p:extLst>
      <p:ext uri="{BB962C8B-B14F-4D97-AF65-F5344CB8AC3E}">
        <p14:creationId xmlns:p14="http://schemas.microsoft.com/office/powerpoint/2010/main" val="19369204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 Content Simple_2">
    <p:bg>
      <p:bgPr>
        <a:solidFill>
          <a:schemeClr val="accent2"/>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CFBE12E5-4A9D-4F62-8F89-B2C6FC94C2BC}"/>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7A752075-6B68-4E12-8A83-4FBEA10A36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5" name="Title 11">
            <a:extLst>
              <a:ext uri="{FF2B5EF4-FFF2-40B4-BE49-F238E27FC236}">
                <a16:creationId xmlns:a16="http://schemas.microsoft.com/office/drawing/2014/main" id="{0FEDBE24-1CBB-4C8C-B1FA-7E2FFF499AFE}"/>
              </a:ext>
            </a:extLst>
          </p:cNvPr>
          <p:cNvSpPr>
            <a:spLocks noGrp="1"/>
          </p:cNvSpPr>
          <p:nvPr>
            <p:ph type="title"/>
          </p:nvPr>
        </p:nvSpPr>
        <p:spPr>
          <a:xfrm>
            <a:off x="838200" y="40452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6" name="Picture Placeholder 22">
            <a:extLst>
              <a:ext uri="{FF2B5EF4-FFF2-40B4-BE49-F238E27FC236}">
                <a16:creationId xmlns:a16="http://schemas.microsoft.com/office/drawing/2014/main" id="{876222BD-13E1-4F51-8971-C69C9A61CB62}"/>
              </a:ext>
            </a:extLst>
          </p:cNvPr>
          <p:cNvSpPr>
            <a:spLocks noGrp="1"/>
          </p:cNvSpPr>
          <p:nvPr>
            <p:ph type="pic" sz="quarter" idx="10"/>
          </p:nvPr>
        </p:nvSpPr>
        <p:spPr>
          <a:xfrm>
            <a:off x="1287162" y="2609051"/>
            <a:ext cx="1062038" cy="1057275"/>
          </a:xfrm>
          <a:prstGeom prst="rect">
            <a:avLst/>
          </a:prstGeom>
        </p:spPr>
        <p:txBody>
          <a:bodyPr/>
          <a:lstStyle>
            <a:lvl1pPr>
              <a:defRPr>
                <a:solidFill>
                  <a:schemeClr val="bg1"/>
                </a:solidFill>
              </a:defRPr>
            </a:lvl1pPr>
          </a:lstStyle>
          <a:p>
            <a:endParaRPr lang="en-US" dirty="0"/>
          </a:p>
        </p:txBody>
      </p:sp>
      <p:sp>
        <p:nvSpPr>
          <p:cNvPr id="17" name="Picture Placeholder 22">
            <a:extLst>
              <a:ext uri="{FF2B5EF4-FFF2-40B4-BE49-F238E27FC236}">
                <a16:creationId xmlns:a16="http://schemas.microsoft.com/office/drawing/2014/main" id="{AC424FDC-05F7-45F8-90F0-04D2C3C07AB1}"/>
              </a:ext>
            </a:extLst>
          </p:cNvPr>
          <p:cNvSpPr>
            <a:spLocks noGrp="1"/>
          </p:cNvSpPr>
          <p:nvPr>
            <p:ph type="pic" sz="quarter" idx="11"/>
          </p:nvPr>
        </p:nvSpPr>
        <p:spPr>
          <a:xfrm>
            <a:off x="4179060" y="2609051"/>
            <a:ext cx="1062038" cy="1057275"/>
          </a:xfrm>
          <a:prstGeom prst="rect">
            <a:avLst/>
          </a:prstGeom>
        </p:spPr>
        <p:txBody>
          <a:bodyPr/>
          <a:lstStyle>
            <a:lvl1pPr>
              <a:defRPr>
                <a:solidFill>
                  <a:schemeClr val="bg1"/>
                </a:solidFill>
              </a:defRPr>
            </a:lvl1pPr>
          </a:lstStyle>
          <a:p>
            <a:endParaRPr lang="en-US" dirty="0"/>
          </a:p>
        </p:txBody>
      </p:sp>
      <p:sp>
        <p:nvSpPr>
          <p:cNvPr id="18" name="Picture Placeholder 22">
            <a:extLst>
              <a:ext uri="{FF2B5EF4-FFF2-40B4-BE49-F238E27FC236}">
                <a16:creationId xmlns:a16="http://schemas.microsoft.com/office/drawing/2014/main" id="{B741371D-DBE0-42E0-8578-8D443C88C2A5}"/>
              </a:ext>
            </a:extLst>
          </p:cNvPr>
          <p:cNvSpPr>
            <a:spLocks noGrp="1"/>
          </p:cNvSpPr>
          <p:nvPr>
            <p:ph type="pic" sz="quarter" idx="12"/>
          </p:nvPr>
        </p:nvSpPr>
        <p:spPr>
          <a:xfrm>
            <a:off x="6950900" y="2609051"/>
            <a:ext cx="1062038" cy="1057275"/>
          </a:xfrm>
          <a:prstGeom prst="rect">
            <a:avLst/>
          </a:prstGeom>
        </p:spPr>
        <p:txBody>
          <a:bodyPr/>
          <a:lstStyle>
            <a:lvl1pPr>
              <a:defRPr>
                <a:solidFill>
                  <a:schemeClr val="bg1"/>
                </a:solidFill>
              </a:defRPr>
            </a:lvl1pPr>
          </a:lstStyle>
          <a:p>
            <a:endParaRPr lang="en-US" dirty="0"/>
          </a:p>
        </p:txBody>
      </p:sp>
      <p:sp>
        <p:nvSpPr>
          <p:cNvPr id="19" name="Picture Placeholder 22">
            <a:extLst>
              <a:ext uri="{FF2B5EF4-FFF2-40B4-BE49-F238E27FC236}">
                <a16:creationId xmlns:a16="http://schemas.microsoft.com/office/drawing/2014/main" id="{69DCF5FB-E6FE-45F7-8215-D9C815036E76}"/>
              </a:ext>
            </a:extLst>
          </p:cNvPr>
          <p:cNvSpPr>
            <a:spLocks noGrp="1"/>
          </p:cNvSpPr>
          <p:nvPr>
            <p:ph type="pic" sz="quarter" idx="13"/>
          </p:nvPr>
        </p:nvSpPr>
        <p:spPr>
          <a:xfrm>
            <a:off x="9722740" y="2609051"/>
            <a:ext cx="1062038" cy="1057275"/>
          </a:xfrm>
          <a:prstGeom prst="rect">
            <a:avLst/>
          </a:prstGeom>
        </p:spPr>
        <p:txBody>
          <a:bodyPr/>
          <a:lstStyle>
            <a:lvl1pPr>
              <a:defRPr>
                <a:solidFill>
                  <a:schemeClr val="bg1"/>
                </a:solidFill>
              </a:defRPr>
            </a:lvl1pPr>
          </a:lstStyle>
          <a:p>
            <a:endParaRPr lang="en-US" dirty="0"/>
          </a:p>
        </p:txBody>
      </p:sp>
      <p:sp>
        <p:nvSpPr>
          <p:cNvPr id="20" name="Content Placeholder 27">
            <a:extLst>
              <a:ext uri="{FF2B5EF4-FFF2-40B4-BE49-F238E27FC236}">
                <a16:creationId xmlns:a16="http://schemas.microsoft.com/office/drawing/2014/main" id="{0F691EE2-7ACC-441C-AACA-4A0C245A83C6}"/>
              </a:ext>
            </a:extLst>
          </p:cNvPr>
          <p:cNvSpPr>
            <a:spLocks noGrp="1"/>
          </p:cNvSpPr>
          <p:nvPr>
            <p:ph sz="quarter" idx="14"/>
          </p:nvPr>
        </p:nvSpPr>
        <p:spPr>
          <a:xfrm>
            <a:off x="638668" y="3831396"/>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1" name="Content Placeholder 27">
            <a:extLst>
              <a:ext uri="{FF2B5EF4-FFF2-40B4-BE49-F238E27FC236}">
                <a16:creationId xmlns:a16="http://schemas.microsoft.com/office/drawing/2014/main" id="{B07AD2C6-CD3C-4F99-8DAB-96789275263B}"/>
              </a:ext>
            </a:extLst>
          </p:cNvPr>
          <p:cNvSpPr>
            <a:spLocks noGrp="1"/>
          </p:cNvSpPr>
          <p:nvPr>
            <p:ph sz="quarter" idx="15"/>
          </p:nvPr>
        </p:nvSpPr>
        <p:spPr>
          <a:xfrm>
            <a:off x="3530560" y="3831395"/>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2" name="Content Placeholder 27">
            <a:extLst>
              <a:ext uri="{FF2B5EF4-FFF2-40B4-BE49-F238E27FC236}">
                <a16:creationId xmlns:a16="http://schemas.microsoft.com/office/drawing/2014/main" id="{D463344E-EFBD-496A-8487-AD0819973408}"/>
              </a:ext>
            </a:extLst>
          </p:cNvPr>
          <p:cNvSpPr>
            <a:spLocks noGrp="1"/>
          </p:cNvSpPr>
          <p:nvPr>
            <p:ph sz="quarter" idx="16"/>
          </p:nvPr>
        </p:nvSpPr>
        <p:spPr>
          <a:xfrm>
            <a:off x="6302399" y="3831394"/>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7" name="Content Placeholder 27">
            <a:extLst>
              <a:ext uri="{FF2B5EF4-FFF2-40B4-BE49-F238E27FC236}">
                <a16:creationId xmlns:a16="http://schemas.microsoft.com/office/drawing/2014/main" id="{BDBABEE1-FA0D-4BCD-9C24-5E8E81B884E0}"/>
              </a:ext>
            </a:extLst>
          </p:cNvPr>
          <p:cNvSpPr>
            <a:spLocks noGrp="1"/>
          </p:cNvSpPr>
          <p:nvPr>
            <p:ph sz="quarter" idx="17"/>
          </p:nvPr>
        </p:nvSpPr>
        <p:spPr>
          <a:xfrm>
            <a:off x="9074246" y="3831393"/>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4138853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Content Simple_3">
    <p:bg>
      <p:bgPr>
        <a:solidFill>
          <a:schemeClr val="accent3"/>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CFBE12E5-4A9D-4F62-8F89-B2C6FC94C2BC}"/>
              </a:ext>
            </a:extLst>
          </p:cNvPr>
          <p:cNvSpPr>
            <a:spLocks noGrp="1"/>
          </p:cNvSpPr>
          <p:nvPr>
            <p:ph type="sldNum" sz="quarter" idx="4"/>
          </p:nvPr>
        </p:nvSpPr>
        <p:spPr>
          <a:xfrm>
            <a:off x="11201400" y="6416675"/>
            <a:ext cx="533400" cy="365125"/>
          </a:xfrm>
          <a:prstGeom prst="rect">
            <a:avLst/>
          </a:prstGeom>
        </p:spPr>
        <p:txBody>
          <a:bodyPr vert="horz" lIns="91440" tIns="45720" rIns="91440" bIns="45720" rtlCol="0" anchor="b"/>
          <a:lstStyle>
            <a:lvl1pPr algn="r">
              <a:defRPr sz="1000">
                <a:solidFill>
                  <a:schemeClr val="bg1"/>
                </a:solidFill>
                <a:latin typeface="+mn-lt"/>
              </a:defRPr>
            </a:lvl1pPr>
          </a:lstStyle>
          <a:p>
            <a:fld id="{4D789BEC-1D24-4CE8-AB1B-951A05238127}" type="slidenum">
              <a:rPr lang="en-US" smtClean="0"/>
              <a:pPr/>
              <a:t>‹#›</a:t>
            </a:fld>
            <a:endParaRPr lang="en-US" dirty="0"/>
          </a:p>
        </p:txBody>
      </p:sp>
      <p:pic>
        <p:nvPicPr>
          <p:cNvPr id="14" name="Picture 13">
            <a:extLst>
              <a:ext uri="{FF2B5EF4-FFF2-40B4-BE49-F238E27FC236}">
                <a16:creationId xmlns:a16="http://schemas.microsoft.com/office/drawing/2014/main" id="{7A752075-6B68-4E12-8A83-4FBEA10A36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75280" y="6481761"/>
            <a:ext cx="300039" cy="300039"/>
          </a:xfrm>
          <a:prstGeom prst="rect">
            <a:avLst/>
          </a:prstGeom>
        </p:spPr>
      </p:pic>
      <p:sp>
        <p:nvSpPr>
          <p:cNvPr id="15" name="Title 11">
            <a:extLst>
              <a:ext uri="{FF2B5EF4-FFF2-40B4-BE49-F238E27FC236}">
                <a16:creationId xmlns:a16="http://schemas.microsoft.com/office/drawing/2014/main" id="{104380C1-3044-4FF4-BE32-12AD3A8949D3}"/>
              </a:ext>
            </a:extLst>
          </p:cNvPr>
          <p:cNvSpPr>
            <a:spLocks noGrp="1"/>
          </p:cNvSpPr>
          <p:nvPr>
            <p:ph type="title"/>
          </p:nvPr>
        </p:nvSpPr>
        <p:spPr>
          <a:xfrm>
            <a:off x="838200" y="404524"/>
            <a:ext cx="10515600" cy="1325563"/>
          </a:xfrm>
          <a:prstGeom prst="rect">
            <a:avLst/>
          </a:prstGeom>
        </p:spPr>
        <p:txBody>
          <a:bodyPr/>
          <a:lstStyle>
            <a:lvl1pPr>
              <a:defRPr>
                <a:solidFill>
                  <a:schemeClr val="bg1"/>
                </a:solidFill>
              </a:defRPr>
            </a:lvl1pPr>
          </a:lstStyle>
          <a:p>
            <a:r>
              <a:rPr lang="en-US" dirty="0"/>
              <a:t>Click to edit Master title style</a:t>
            </a:r>
          </a:p>
        </p:txBody>
      </p:sp>
      <p:sp>
        <p:nvSpPr>
          <p:cNvPr id="16" name="Picture Placeholder 22">
            <a:extLst>
              <a:ext uri="{FF2B5EF4-FFF2-40B4-BE49-F238E27FC236}">
                <a16:creationId xmlns:a16="http://schemas.microsoft.com/office/drawing/2014/main" id="{26FF90AE-FAC5-46B3-8B46-815AB1788965}"/>
              </a:ext>
            </a:extLst>
          </p:cNvPr>
          <p:cNvSpPr>
            <a:spLocks noGrp="1"/>
          </p:cNvSpPr>
          <p:nvPr>
            <p:ph type="pic" sz="quarter" idx="10"/>
          </p:nvPr>
        </p:nvSpPr>
        <p:spPr>
          <a:xfrm>
            <a:off x="1287162" y="2609051"/>
            <a:ext cx="1062038" cy="1057275"/>
          </a:xfrm>
          <a:prstGeom prst="rect">
            <a:avLst/>
          </a:prstGeom>
        </p:spPr>
        <p:txBody>
          <a:bodyPr/>
          <a:lstStyle>
            <a:lvl1pPr>
              <a:defRPr>
                <a:solidFill>
                  <a:schemeClr val="bg1"/>
                </a:solidFill>
              </a:defRPr>
            </a:lvl1pPr>
          </a:lstStyle>
          <a:p>
            <a:endParaRPr lang="en-US" dirty="0"/>
          </a:p>
        </p:txBody>
      </p:sp>
      <p:sp>
        <p:nvSpPr>
          <p:cNvPr id="17" name="Picture Placeholder 22">
            <a:extLst>
              <a:ext uri="{FF2B5EF4-FFF2-40B4-BE49-F238E27FC236}">
                <a16:creationId xmlns:a16="http://schemas.microsoft.com/office/drawing/2014/main" id="{27C99A42-9555-45B2-B7CC-CF1746CBC515}"/>
              </a:ext>
            </a:extLst>
          </p:cNvPr>
          <p:cNvSpPr>
            <a:spLocks noGrp="1"/>
          </p:cNvSpPr>
          <p:nvPr>
            <p:ph type="pic" sz="quarter" idx="11"/>
          </p:nvPr>
        </p:nvSpPr>
        <p:spPr>
          <a:xfrm>
            <a:off x="4179060" y="2609051"/>
            <a:ext cx="1062038" cy="1057275"/>
          </a:xfrm>
          <a:prstGeom prst="rect">
            <a:avLst/>
          </a:prstGeom>
        </p:spPr>
        <p:txBody>
          <a:bodyPr/>
          <a:lstStyle>
            <a:lvl1pPr>
              <a:defRPr>
                <a:solidFill>
                  <a:schemeClr val="bg1"/>
                </a:solidFill>
              </a:defRPr>
            </a:lvl1pPr>
          </a:lstStyle>
          <a:p>
            <a:endParaRPr lang="en-US" dirty="0"/>
          </a:p>
        </p:txBody>
      </p:sp>
      <p:sp>
        <p:nvSpPr>
          <p:cNvPr id="18" name="Picture Placeholder 22">
            <a:extLst>
              <a:ext uri="{FF2B5EF4-FFF2-40B4-BE49-F238E27FC236}">
                <a16:creationId xmlns:a16="http://schemas.microsoft.com/office/drawing/2014/main" id="{0DD1B27B-BE38-4ECE-A290-C18158A8002E}"/>
              </a:ext>
            </a:extLst>
          </p:cNvPr>
          <p:cNvSpPr>
            <a:spLocks noGrp="1"/>
          </p:cNvSpPr>
          <p:nvPr>
            <p:ph type="pic" sz="quarter" idx="12"/>
          </p:nvPr>
        </p:nvSpPr>
        <p:spPr>
          <a:xfrm>
            <a:off x="6950900" y="2609051"/>
            <a:ext cx="1062038" cy="1057275"/>
          </a:xfrm>
          <a:prstGeom prst="rect">
            <a:avLst/>
          </a:prstGeom>
        </p:spPr>
        <p:txBody>
          <a:bodyPr/>
          <a:lstStyle>
            <a:lvl1pPr>
              <a:defRPr>
                <a:solidFill>
                  <a:schemeClr val="bg1"/>
                </a:solidFill>
              </a:defRPr>
            </a:lvl1pPr>
          </a:lstStyle>
          <a:p>
            <a:endParaRPr lang="en-US" dirty="0"/>
          </a:p>
        </p:txBody>
      </p:sp>
      <p:sp>
        <p:nvSpPr>
          <p:cNvPr id="19" name="Picture Placeholder 22">
            <a:extLst>
              <a:ext uri="{FF2B5EF4-FFF2-40B4-BE49-F238E27FC236}">
                <a16:creationId xmlns:a16="http://schemas.microsoft.com/office/drawing/2014/main" id="{33BACA9E-CDF1-469A-988B-ABE80626CBA6}"/>
              </a:ext>
            </a:extLst>
          </p:cNvPr>
          <p:cNvSpPr>
            <a:spLocks noGrp="1"/>
          </p:cNvSpPr>
          <p:nvPr>
            <p:ph type="pic" sz="quarter" idx="13"/>
          </p:nvPr>
        </p:nvSpPr>
        <p:spPr>
          <a:xfrm>
            <a:off x="9722740" y="2609051"/>
            <a:ext cx="1062038" cy="1057275"/>
          </a:xfrm>
          <a:prstGeom prst="rect">
            <a:avLst/>
          </a:prstGeom>
        </p:spPr>
        <p:txBody>
          <a:bodyPr/>
          <a:lstStyle>
            <a:lvl1pPr>
              <a:defRPr>
                <a:solidFill>
                  <a:schemeClr val="bg1"/>
                </a:solidFill>
              </a:defRPr>
            </a:lvl1pPr>
          </a:lstStyle>
          <a:p>
            <a:endParaRPr lang="en-US" dirty="0"/>
          </a:p>
        </p:txBody>
      </p:sp>
      <p:sp>
        <p:nvSpPr>
          <p:cNvPr id="20" name="Content Placeholder 27">
            <a:extLst>
              <a:ext uri="{FF2B5EF4-FFF2-40B4-BE49-F238E27FC236}">
                <a16:creationId xmlns:a16="http://schemas.microsoft.com/office/drawing/2014/main" id="{FAE335C5-84B7-4401-A33A-31C364A45243}"/>
              </a:ext>
            </a:extLst>
          </p:cNvPr>
          <p:cNvSpPr>
            <a:spLocks noGrp="1"/>
          </p:cNvSpPr>
          <p:nvPr>
            <p:ph sz="quarter" idx="14"/>
          </p:nvPr>
        </p:nvSpPr>
        <p:spPr>
          <a:xfrm>
            <a:off x="638668" y="3831396"/>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1" name="Content Placeholder 27">
            <a:extLst>
              <a:ext uri="{FF2B5EF4-FFF2-40B4-BE49-F238E27FC236}">
                <a16:creationId xmlns:a16="http://schemas.microsoft.com/office/drawing/2014/main" id="{F2AB3DBD-44F3-4245-966C-D5457437F6C9}"/>
              </a:ext>
            </a:extLst>
          </p:cNvPr>
          <p:cNvSpPr>
            <a:spLocks noGrp="1"/>
          </p:cNvSpPr>
          <p:nvPr>
            <p:ph sz="quarter" idx="15"/>
          </p:nvPr>
        </p:nvSpPr>
        <p:spPr>
          <a:xfrm>
            <a:off x="3530560" y="3831395"/>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2" name="Content Placeholder 27">
            <a:extLst>
              <a:ext uri="{FF2B5EF4-FFF2-40B4-BE49-F238E27FC236}">
                <a16:creationId xmlns:a16="http://schemas.microsoft.com/office/drawing/2014/main" id="{2AD8EDA8-B6E7-4274-801A-EF15091C8E1D}"/>
              </a:ext>
            </a:extLst>
          </p:cNvPr>
          <p:cNvSpPr>
            <a:spLocks noGrp="1"/>
          </p:cNvSpPr>
          <p:nvPr>
            <p:ph sz="quarter" idx="16"/>
          </p:nvPr>
        </p:nvSpPr>
        <p:spPr>
          <a:xfrm>
            <a:off x="6302399" y="3831394"/>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
        <p:nvSpPr>
          <p:cNvPr id="27" name="Content Placeholder 27">
            <a:extLst>
              <a:ext uri="{FF2B5EF4-FFF2-40B4-BE49-F238E27FC236}">
                <a16:creationId xmlns:a16="http://schemas.microsoft.com/office/drawing/2014/main" id="{CABE0E32-32D9-4381-ACC9-3C023F237B80}"/>
              </a:ext>
            </a:extLst>
          </p:cNvPr>
          <p:cNvSpPr>
            <a:spLocks noGrp="1"/>
          </p:cNvSpPr>
          <p:nvPr>
            <p:ph sz="quarter" idx="17"/>
          </p:nvPr>
        </p:nvSpPr>
        <p:spPr>
          <a:xfrm>
            <a:off x="9074246" y="3831393"/>
            <a:ext cx="2359025" cy="1057275"/>
          </a:xfrm>
          <a:prstGeom prst="rect">
            <a:avLst/>
          </a:prstGeo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7463949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9.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50" Type="http://schemas.openxmlformats.org/officeDocument/2006/relationships/slideLayout" Target="../slideLayouts/slideLayout113.xml"/><Relationship Id="rId55" Type="http://schemas.openxmlformats.org/officeDocument/2006/relationships/slideLayout" Target="../slideLayouts/slideLayout118.xml"/><Relationship Id="rId63" Type="http://schemas.openxmlformats.org/officeDocument/2006/relationships/slideLayout" Target="../slideLayouts/slideLayout12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9" Type="http://schemas.openxmlformats.org/officeDocument/2006/relationships/slideLayout" Target="../slideLayouts/slideLayout92.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53" Type="http://schemas.openxmlformats.org/officeDocument/2006/relationships/slideLayout" Target="../slideLayouts/slideLayout116.xml"/><Relationship Id="rId58" Type="http://schemas.openxmlformats.org/officeDocument/2006/relationships/slideLayout" Target="../slideLayouts/slideLayout121.xml"/><Relationship Id="rId66" Type="http://schemas.openxmlformats.org/officeDocument/2006/relationships/slideLayout" Target="../slideLayouts/slideLayout129.xml"/><Relationship Id="rId5" Type="http://schemas.openxmlformats.org/officeDocument/2006/relationships/slideLayout" Target="../slideLayouts/slideLayout68.xml"/><Relationship Id="rId61" Type="http://schemas.openxmlformats.org/officeDocument/2006/relationships/slideLayout" Target="../slideLayouts/slideLayout124.xml"/><Relationship Id="rId19" Type="http://schemas.openxmlformats.org/officeDocument/2006/relationships/slideLayout" Target="../slideLayouts/slideLayout8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56" Type="http://schemas.openxmlformats.org/officeDocument/2006/relationships/slideLayout" Target="../slideLayouts/slideLayout119.xml"/><Relationship Id="rId64" Type="http://schemas.openxmlformats.org/officeDocument/2006/relationships/slideLayout" Target="../slideLayouts/slideLayout127.xml"/><Relationship Id="rId8" Type="http://schemas.openxmlformats.org/officeDocument/2006/relationships/slideLayout" Target="../slideLayouts/slideLayout71.xml"/><Relationship Id="rId51" Type="http://schemas.openxmlformats.org/officeDocument/2006/relationships/slideLayout" Target="../slideLayouts/slideLayout114.xml"/><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59" Type="http://schemas.openxmlformats.org/officeDocument/2006/relationships/slideLayout" Target="../slideLayouts/slideLayout122.xml"/><Relationship Id="rId67" Type="http://schemas.openxmlformats.org/officeDocument/2006/relationships/theme" Target="../theme/theme2.xml"/><Relationship Id="rId20" Type="http://schemas.openxmlformats.org/officeDocument/2006/relationships/slideLayout" Target="../slideLayouts/slideLayout83.xml"/><Relationship Id="rId41" Type="http://schemas.openxmlformats.org/officeDocument/2006/relationships/slideLayout" Target="../slideLayouts/slideLayout104.xml"/><Relationship Id="rId54" Type="http://schemas.openxmlformats.org/officeDocument/2006/relationships/slideLayout" Target="../slideLayouts/slideLayout117.xml"/><Relationship Id="rId62" Type="http://schemas.openxmlformats.org/officeDocument/2006/relationships/slideLayout" Target="../slideLayouts/slideLayout12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slideLayout" Target="../slideLayouts/slideLayout112.xml"/><Relationship Id="rId57" Type="http://schemas.openxmlformats.org/officeDocument/2006/relationships/slideLayout" Target="../slideLayouts/slideLayout120.xml"/><Relationship Id="rId10" Type="http://schemas.openxmlformats.org/officeDocument/2006/relationships/slideLayout" Target="../slideLayouts/slideLayout73.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52" Type="http://schemas.openxmlformats.org/officeDocument/2006/relationships/slideLayout" Target="../slideLayouts/slideLayout115.xml"/><Relationship Id="rId60" Type="http://schemas.openxmlformats.org/officeDocument/2006/relationships/slideLayout" Target="../slideLayouts/slideLayout123.xml"/><Relationship Id="rId65" Type="http://schemas.openxmlformats.org/officeDocument/2006/relationships/slideLayout" Target="../slideLayouts/slideLayout128.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9" Type="http://schemas.openxmlformats.org/officeDocument/2006/relationships/slideLayout" Target="../slideLayouts/slideLayout10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26" Type="http://schemas.openxmlformats.org/officeDocument/2006/relationships/slideLayout" Target="../slideLayouts/slideLayout155.xml"/><Relationship Id="rId39" Type="http://schemas.openxmlformats.org/officeDocument/2006/relationships/slideLayout" Target="../slideLayouts/slideLayout168.xml"/><Relationship Id="rId21" Type="http://schemas.openxmlformats.org/officeDocument/2006/relationships/slideLayout" Target="../slideLayouts/slideLayout150.xml"/><Relationship Id="rId34" Type="http://schemas.openxmlformats.org/officeDocument/2006/relationships/slideLayout" Target="../slideLayouts/slideLayout163.xml"/><Relationship Id="rId42" Type="http://schemas.openxmlformats.org/officeDocument/2006/relationships/slideLayout" Target="../slideLayouts/slideLayout171.xml"/><Relationship Id="rId47" Type="http://schemas.openxmlformats.org/officeDocument/2006/relationships/slideLayout" Target="../slideLayouts/slideLayout176.xml"/><Relationship Id="rId50" Type="http://schemas.openxmlformats.org/officeDocument/2006/relationships/slideLayout" Target="../slideLayouts/slideLayout179.xml"/><Relationship Id="rId55" Type="http://schemas.openxmlformats.org/officeDocument/2006/relationships/slideLayout" Target="../slideLayouts/slideLayout184.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9" Type="http://schemas.openxmlformats.org/officeDocument/2006/relationships/slideLayout" Target="../slideLayouts/slideLayout158.xml"/><Relationship Id="rId11" Type="http://schemas.openxmlformats.org/officeDocument/2006/relationships/slideLayout" Target="../slideLayouts/slideLayout140.xml"/><Relationship Id="rId24" Type="http://schemas.openxmlformats.org/officeDocument/2006/relationships/slideLayout" Target="../slideLayouts/slideLayout153.xml"/><Relationship Id="rId32" Type="http://schemas.openxmlformats.org/officeDocument/2006/relationships/slideLayout" Target="../slideLayouts/slideLayout161.xml"/><Relationship Id="rId37" Type="http://schemas.openxmlformats.org/officeDocument/2006/relationships/slideLayout" Target="../slideLayouts/slideLayout166.xml"/><Relationship Id="rId40" Type="http://schemas.openxmlformats.org/officeDocument/2006/relationships/slideLayout" Target="../slideLayouts/slideLayout169.xml"/><Relationship Id="rId45" Type="http://schemas.openxmlformats.org/officeDocument/2006/relationships/slideLayout" Target="../slideLayouts/slideLayout174.xml"/><Relationship Id="rId53" Type="http://schemas.openxmlformats.org/officeDocument/2006/relationships/slideLayout" Target="../slideLayouts/slideLayout182.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31" Type="http://schemas.openxmlformats.org/officeDocument/2006/relationships/slideLayout" Target="../slideLayouts/slideLayout160.xml"/><Relationship Id="rId44" Type="http://schemas.openxmlformats.org/officeDocument/2006/relationships/slideLayout" Target="../slideLayouts/slideLayout173.xml"/><Relationship Id="rId52" Type="http://schemas.openxmlformats.org/officeDocument/2006/relationships/slideLayout" Target="../slideLayouts/slideLayout181.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 Id="rId27" Type="http://schemas.openxmlformats.org/officeDocument/2006/relationships/slideLayout" Target="../slideLayouts/slideLayout156.xml"/><Relationship Id="rId30" Type="http://schemas.openxmlformats.org/officeDocument/2006/relationships/slideLayout" Target="../slideLayouts/slideLayout159.xml"/><Relationship Id="rId35" Type="http://schemas.openxmlformats.org/officeDocument/2006/relationships/slideLayout" Target="../slideLayouts/slideLayout164.xml"/><Relationship Id="rId43" Type="http://schemas.openxmlformats.org/officeDocument/2006/relationships/slideLayout" Target="../slideLayouts/slideLayout172.xml"/><Relationship Id="rId48" Type="http://schemas.openxmlformats.org/officeDocument/2006/relationships/slideLayout" Target="../slideLayouts/slideLayout177.xml"/><Relationship Id="rId56" Type="http://schemas.openxmlformats.org/officeDocument/2006/relationships/theme" Target="../theme/theme3.xml"/><Relationship Id="rId8" Type="http://schemas.openxmlformats.org/officeDocument/2006/relationships/slideLayout" Target="../slideLayouts/slideLayout137.xml"/><Relationship Id="rId51" Type="http://schemas.openxmlformats.org/officeDocument/2006/relationships/slideLayout" Target="../slideLayouts/slideLayout180.xml"/><Relationship Id="rId3" Type="http://schemas.openxmlformats.org/officeDocument/2006/relationships/slideLayout" Target="../slideLayouts/slideLayout132.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slideLayout" Target="../slideLayouts/slideLayout154.xml"/><Relationship Id="rId33" Type="http://schemas.openxmlformats.org/officeDocument/2006/relationships/slideLayout" Target="../slideLayouts/slideLayout162.xml"/><Relationship Id="rId38" Type="http://schemas.openxmlformats.org/officeDocument/2006/relationships/slideLayout" Target="../slideLayouts/slideLayout167.xml"/><Relationship Id="rId46" Type="http://schemas.openxmlformats.org/officeDocument/2006/relationships/slideLayout" Target="../slideLayouts/slideLayout175.xml"/><Relationship Id="rId20" Type="http://schemas.openxmlformats.org/officeDocument/2006/relationships/slideLayout" Target="../slideLayouts/slideLayout149.xml"/><Relationship Id="rId41" Type="http://schemas.openxmlformats.org/officeDocument/2006/relationships/slideLayout" Target="../slideLayouts/slideLayout170.xml"/><Relationship Id="rId54" Type="http://schemas.openxmlformats.org/officeDocument/2006/relationships/slideLayout" Target="../slideLayouts/slideLayout183.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28" Type="http://schemas.openxmlformats.org/officeDocument/2006/relationships/slideLayout" Target="../slideLayouts/slideLayout157.xml"/><Relationship Id="rId36" Type="http://schemas.openxmlformats.org/officeDocument/2006/relationships/slideLayout" Target="../slideLayouts/slideLayout165.xml"/><Relationship Id="rId49" Type="http://schemas.openxmlformats.org/officeDocument/2006/relationships/slideLayout" Target="../slideLayouts/slideLayout1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25EE5-FB98-4DAD-87B1-331722BBCCB1}"/>
              </a:ext>
            </a:extLst>
          </p:cNvPr>
          <p:cNvSpPr>
            <a:spLocks noGrp="1"/>
          </p:cNvSpPr>
          <p:nvPr>
            <p:ph type="title"/>
          </p:nvPr>
        </p:nvSpPr>
        <p:spPr>
          <a:xfrm>
            <a:off x="838200" y="404521"/>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198591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737" r:id="rId8"/>
    <p:sldLayoutId id="2147483738" r:id="rId9"/>
    <p:sldLayoutId id="2147483677" r:id="rId10"/>
    <p:sldLayoutId id="2147483678" r:id="rId11"/>
    <p:sldLayoutId id="2147483688" r:id="rId12"/>
    <p:sldLayoutId id="2147483718" r:id="rId13"/>
    <p:sldLayoutId id="2147483719" r:id="rId14"/>
    <p:sldLayoutId id="2147483720" r:id="rId15"/>
    <p:sldLayoutId id="2147483721" r:id="rId16"/>
    <p:sldLayoutId id="2147483722" r:id="rId17"/>
    <p:sldLayoutId id="2147483683" r:id="rId18"/>
    <p:sldLayoutId id="2147483684" r:id="rId19"/>
    <p:sldLayoutId id="2147483685" r:id="rId20"/>
    <p:sldLayoutId id="2147483686" r:id="rId21"/>
    <p:sldLayoutId id="2147483687" r:id="rId22"/>
    <p:sldLayoutId id="2147483711" r:id="rId23"/>
    <p:sldLayoutId id="2147483712" r:id="rId24"/>
    <p:sldLayoutId id="2147483713"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39" r:id="rId34"/>
    <p:sldLayoutId id="2147483740" r:id="rId35"/>
    <p:sldLayoutId id="2147483741" r:id="rId36"/>
    <p:sldLayoutId id="2147483742" r:id="rId37"/>
    <p:sldLayoutId id="2147483723" r:id="rId38"/>
    <p:sldLayoutId id="2147483724" r:id="rId39"/>
    <p:sldLayoutId id="2147483725" r:id="rId40"/>
    <p:sldLayoutId id="2147483726" r:id="rId41"/>
    <p:sldLayoutId id="2147483707" r:id="rId42"/>
    <p:sldLayoutId id="2147483708" r:id="rId43"/>
    <p:sldLayoutId id="2147483709" r:id="rId44"/>
    <p:sldLayoutId id="2147483710"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14" r:id="rId54"/>
    <p:sldLayoutId id="2147483715" r:id="rId55"/>
    <p:sldLayoutId id="2147483716" r:id="rId56"/>
    <p:sldLayoutId id="2147483717" r:id="rId57"/>
    <p:sldLayoutId id="2147483735" r:id="rId58"/>
    <p:sldLayoutId id="2147483736" r:id="rId59"/>
    <p:sldLayoutId id="2147483705" r:id="rId60"/>
    <p:sldLayoutId id="2147483727" r:id="rId61"/>
    <p:sldLayoutId id="2147483728" r:id="rId62"/>
    <p:sldLayoutId id="2147483729" r:id="rId63"/>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25EE5-FB98-4DAD-87B1-331722BBCCB1}"/>
              </a:ext>
            </a:extLst>
          </p:cNvPr>
          <p:cNvSpPr>
            <a:spLocks noGrp="1"/>
          </p:cNvSpPr>
          <p:nvPr>
            <p:ph type="title"/>
          </p:nvPr>
        </p:nvSpPr>
        <p:spPr>
          <a:xfrm>
            <a:off x="838200" y="404521"/>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51255325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 id="2147483781" r:id="rId30"/>
    <p:sldLayoutId id="2147483782" r:id="rId31"/>
    <p:sldLayoutId id="2147483783" r:id="rId32"/>
    <p:sldLayoutId id="2147483784" r:id="rId33"/>
    <p:sldLayoutId id="2147483785" r:id="rId34"/>
    <p:sldLayoutId id="2147483786" r:id="rId35"/>
    <p:sldLayoutId id="2147483787" r:id="rId36"/>
    <p:sldLayoutId id="2147483788" r:id="rId37"/>
    <p:sldLayoutId id="2147483789" r:id="rId38"/>
    <p:sldLayoutId id="2147483790" r:id="rId39"/>
    <p:sldLayoutId id="2147483791" r:id="rId40"/>
    <p:sldLayoutId id="2147483792" r:id="rId41"/>
    <p:sldLayoutId id="2147483793" r:id="rId42"/>
    <p:sldLayoutId id="2147483794" r:id="rId43"/>
    <p:sldLayoutId id="2147483795" r:id="rId44"/>
    <p:sldLayoutId id="2147483796" r:id="rId45"/>
    <p:sldLayoutId id="2147483797" r:id="rId46"/>
    <p:sldLayoutId id="2147483798" r:id="rId47"/>
    <p:sldLayoutId id="2147483799" r:id="rId48"/>
    <p:sldLayoutId id="2147483800" r:id="rId49"/>
    <p:sldLayoutId id="2147483801" r:id="rId50"/>
    <p:sldLayoutId id="2147483802" r:id="rId51"/>
    <p:sldLayoutId id="2147483803" r:id="rId52"/>
    <p:sldLayoutId id="2147483804" r:id="rId53"/>
    <p:sldLayoutId id="2147483805" r:id="rId54"/>
    <p:sldLayoutId id="2147483806" r:id="rId55"/>
    <p:sldLayoutId id="2147483807" r:id="rId56"/>
    <p:sldLayoutId id="2147483808" r:id="rId57"/>
    <p:sldLayoutId id="2147483809" r:id="rId58"/>
    <p:sldLayoutId id="2147483810" r:id="rId59"/>
    <p:sldLayoutId id="2147483811" r:id="rId60"/>
    <p:sldLayoutId id="2147483812" r:id="rId61"/>
    <p:sldLayoutId id="2147483813" r:id="rId62"/>
    <p:sldLayoutId id="2147483814" r:id="rId63"/>
    <p:sldLayoutId id="2147483815" r:id="rId64"/>
    <p:sldLayoutId id="2147483816" r:id="rId65"/>
    <p:sldLayoutId id="2147483817" r:id="rId66"/>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25EE5-FB98-4DAD-87B1-331722BBCCB1}"/>
              </a:ext>
            </a:extLst>
          </p:cNvPr>
          <p:cNvSpPr>
            <a:spLocks noGrp="1"/>
          </p:cNvSpPr>
          <p:nvPr>
            <p:ph type="title"/>
          </p:nvPr>
        </p:nvSpPr>
        <p:spPr>
          <a:xfrm>
            <a:off x="838200" y="903287"/>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77694217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 id="2147483847" r:id="rId29"/>
    <p:sldLayoutId id="2147483848" r:id="rId30"/>
    <p:sldLayoutId id="2147483849" r:id="rId31"/>
    <p:sldLayoutId id="2147483850" r:id="rId32"/>
    <p:sldLayoutId id="2147483851" r:id="rId33"/>
    <p:sldLayoutId id="2147483852" r:id="rId34"/>
    <p:sldLayoutId id="2147483853" r:id="rId35"/>
    <p:sldLayoutId id="2147483854" r:id="rId36"/>
    <p:sldLayoutId id="2147483855" r:id="rId37"/>
    <p:sldLayoutId id="2147483856" r:id="rId38"/>
    <p:sldLayoutId id="2147483857" r:id="rId39"/>
    <p:sldLayoutId id="2147483858" r:id="rId40"/>
    <p:sldLayoutId id="2147483859" r:id="rId41"/>
    <p:sldLayoutId id="2147483860" r:id="rId42"/>
    <p:sldLayoutId id="2147483861" r:id="rId43"/>
    <p:sldLayoutId id="2147483862" r:id="rId44"/>
    <p:sldLayoutId id="2147483863" r:id="rId45"/>
    <p:sldLayoutId id="2147483864" r:id="rId46"/>
    <p:sldLayoutId id="2147483865" r:id="rId47"/>
    <p:sldLayoutId id="2147483866" r:id="rId48"/>
    <p:sldLayoutId id="2147483867" r:id="rId49"/>
    <p:sldLayoutId id="2147483868" r:id="rId50"/>
    <p:sldLayoutId id="2147483869" r:id="rId51"/>
    <p:sldLayoutId id="2147483870" r:id="rId52"/>
    <p:sldLayoutId id="2147483871" r:id="rId53"/>
    <p:sldLayoutId id="2147483872" r:id="rId54"/>
    <p:sldLayoutId id="2147483873" r:id="rId55"/>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9.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4.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0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10.xml"/><Relationship Id="rId1" Type="http://schemas.openxmlformats.org/officeDocument/2006/relationships/slideLayout" Target="../slideLayouts/slideLayout12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3" Type="http://schemas.openxmlformats.org/officeDocument/2006/relationships/hyperlink" Target="https://datainn.sharepoint.com/sites/contents/development/devwiki/Wiki%20Pages/CP%20-%20Complex%20Precision%20(inc%20CLSI%20EP5).aspx" TargetMode="External"/><Relationship Id="rId2" Type="http://schemas.openxmlformats.org/officeDocument/2006/relationships/notesSlide" Target="../notesSlides/notesSlide13.xml"/><Relationship Id="rId1" Type="http://schemas.openxmlformats.org/officeDocument/2006/relationships/slideLayout" Target="../slideLayouts/slideLayout76.xml"/><Relationship Id="rId4" Type="http://schemas.openxmlformats.org/officeDocument/2006/relationships/hyperlink" Target="https://datainn.sharepoint.com/sites/contents/development/devwiki/Wiki%20Pages/EP10%20-%20CLSI%20EP10%20Preliminary%20Evaluation.asp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2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datainnovations.com/ep-evaluator-resources" TargetMode="External"/><Relationship Id="rId7" Type="http://schemas.openxmlformats.org/officeDocument/2006/relationships/hyperlink" Target="https://www.cdc.gov/clia/index.html" TargetMode="External"/><Relationship Id="rId2" Type="http://schemas.openxmlformats.org/officeDocument/2006/relationships/notesSlide" Target="../notesSlides/notesSlide16.xml"/><Relationship Id="rId1" Type="http://schemas.openxmlformats.org/officeDocument/2006/relationships/slideLayout" Target="../slideLayouts/slideLayout78.xml"/><Relationship Id="rId6" Type="http://schemas.openxmlformats.org/officeDocument/2006/relationships/hyperlink" Target="https://www.cap.org/news/2020/latest-on-the-novel-coronavirus-covid-19" TargetMode="External"/><Relationship Id="rId5" Type="http://schemas.openxmlformats.org/officeDocument/2006/relationships/hyperlink" Target="https://clsi.org/standards-development/helpful-documents-for-covid-19-testing/" TargetMode="External"/><Relationship Id="rId4" Type="http://schemas.openxmlformats.org/officeDocument/2006/relationships/hyperlink" Target="https://www.fda.gov/medical-devices/emergency-situations-medical-devices/emergency-use-authorization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hyperlink" Target="https://www.phmsa.dot.gov/sites/phmsa.dot.gov/files/2020-06/UN3373%20COVID%2019%20Safety%20Advisory.pdf" TargetMode="External"/><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1702CF8-0772-4C97-859B-0B232928E6FB}"/>
              </a:ext>
            </a:extLst>
          </p:cNvPr>
          <p:cNvSpPr txBox="1">
            <a:spLocks noGrp="1"/>
          </p:cNvSpPr>
          <p:nvPr>
            <p:ph type="title"/>
          </p:nvPr>
        </p:nvSpPr>
        <p:spPr>
          <a:xfrm>
            <a:off x="765810" y="1825619"/>
            <a:ext cx="8001000" cy="3206761"/>
          </a:xfrm>
          <a:prstGeom prst="rect">
            <a:avLst/>
          </a:prstGeom>
          <a:noFill/>
        </p:spPr>
        <p:txBody>
          <a:bodyPr wrap="square" rtlCol="0" anchor="ctr">
            <a:noAutofit/>
          </a:bodyPr>
          <a:lstStyle/>
          <a:p>
            <a:r>
              <a:rPr 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COVID-19 </a:t>
            </a:r>
            <a:br>
              <a:rPr 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Lab Working Group</a:t>
            </a:r>
          </a:p>
        </p:txBody>
      </p:sp>
    </p:spTree>
    <p:extLst>
      <p:ext uri="{BB962C8B-B14F-4D97-AF65-F5344CB8AC3E}">
        <p14:creationId xmlns:p14="http://schemas.microsoft.com/office/powerpoint/2010/main" val="341232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848DDAC-8866-4B4E-A674-FCFD643CFAFE}"/>
              </a:ext>
            </a:extLst>
          </p:cNvPr>
          <p:cNvPicPr>
            <a:picLocks noChangeAspect="1"/>
          </p:cNvPicPr>
          <p:nvPr/>
        </p:nvPicPr>
        <p:blipFill>
          <a:blip r:embed="rId2"/>
          <a:stretch>
            <a:fillRect/>
          </a:stretch>
        </p:blipFill>
        <p:spPr>
          <a:xfrm>
            <a:off x="4262045" y="1754940"/>
            <a:ext cx="5619750" cy="3448050"/>
          </a:xfrm>
          <a:prstGeom prst="rect">
            <a:avLst/>
          </a:prstGeom>
        </p:spPr>
      </p:pic>
      <p:sp>
        <p:nvSpPr>
          <p:cNvPr id="5" name="Title 4">
            <a:extLst>
              <a:ext uri="{FF2B5EF4-FFF2-40B4-BE49-F238E27FC236}">
                <a16:creationId xmlns:a16="http://schemas.microsoft.com/office/drawing/2014/main" id="{210E8107-2856-4725-8E1D-E23BA27BCDF3}"/>
              </a:ext>
            </a:extLst>
          </p:cNvPr>
          <p:cNvSpPr>
            <a:spLocks noGrp="1"/>
          </p:cNvSpPr>
          <p:nvPr>
            <p:ph type="title"/>
          </p:nvPr>
        </p:nvSpPr>
        <p:spPr/>
        <p:txBody>
          <a:bodyPr/>
          <a:lstStyle/>
          <a:p>
            <a:r>
              <a:rPr lang="en-US" dirty="0"/>
              <a:t>Pooling basics</a:t>
            </a:r>
          </a:p>
        </p:txBody>
      </p:sp>
      <p:sp>
        <p:nvSpPr>
          <p:cNvPr id="4" name="Slide Number Placeholder 3">
            <a:extLst>
              <a:ext uri="{FF2B5EF4-FFF2-40B4-BE49-F238E27FC236}">
                <a16:creationId xmlns:a16="http://schemas.microsoft.com/office/drawing/2014/main" id="{6B72D024-7AAC-4A72-8112-95D1C01382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89BEC-1D24-4CE8-AB1B-951A05238127}" type="slidenum">
              <a:rPr kumimoji="0" lang="en-US" sz="1000" b="0" i="0" u="none" strike="noStrike" kern="1200" cap="none" spc="0" normalizeH="0" baseline="0" noProof="0" smtClean="0">
                <a:ln>
                  <a:noFill/>
                </a:ln>
                <a:solidFill>
                  <a:srgbClr val="0069A3"/>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69A3"/>
              </a:solidFill>
              <a:effectLst/>
              <a:uLnTx/>
              <a:uFillTx/>
              <a:latin typeface="Open Sans SemiBold"/>
              <a:ea typeface="+mn-ea"/>
              <a:cs typeface="+mn-cs"/>
            </a:endParaRPr>
          </a:p>
        </p:txBody>
      </p:sp>
      <p:sp>
        <p:nvSpPr>
          <p:cNvPr id="7" name="TextBox 6">
            <a:extLst>
              <a:ext uri="{FF2B5EF4-FFF2-40B4-BE49-F238E27FC236}">
                <a16:creationId xmlns:a16="http://schemas.microsoft.com/office/drawing/2014/main" id="{E7CFE5E1-612A-4AE1-9D97-4D88EAC8FB71}"/>
              </a:ext>
            </a:extLst>
          </p:cNvPr>
          <p:cNvSpPr txBox="1"/>
          <p:nvPr/>
        </p:nvSpPr>
        <p:spPr>
          <a:xfrm>
            <a:off x="423645" y="2028616"/>
            <a:ext cx="3533599" cy="280076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Open Sans SemiBold"/>
                <a:ea typeface="+mn-ea"/>
                <a:cs typeface="+mn-cs"/>
              </a:rPr>
              <a:t>Pools of five (5) specimens in each pool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Open Sans SemiBold"/>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Open Sans SemiBold"/>
                <a:ea typeface="+mn-ea"/>
                <a:cs typeface="+mn-cs"/>
              </a:rPr>
              <a:t>Positive pool values are reflex tested to confirm positive specimen(s)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Open Sans SemiBold"/>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Open Sans SemiBold"/>
                <a:ea typeface="+mn-ea"/>
                <a:cs typeface="+mn-cs"/>
              </a:rPr>
              <a:t>Negative pool values have the negative value copied to the pool constituents for reporting to the LIS/EMR</a:t>
            </a:r>
          </a:p>
        </p:txBody>
      </p:sp>
      <p:sp>
        <p:nvSpPr>
          <p:cNvPr id="3" name="TextBox 2">
            <a:extLst>
              <a:ext uri="{FF2B5EF4-FFF2-40B4-BE49-F238E27FC236}">
                <a16:creationId xmlns:a16="http://schemas.microsoft.com/office/drawing/2014/main" id="{DD2D89B0-A658-400F-BBB4-50477A89D142}"/>
              </a:ext>
            </a:extLst>
          </p:cNvPr>
          <p:cNvSpPr txBox="1"/>
          <p:nvPr/>
        </p:nvSpPr>
        <p:spPr>
          <a:xfrm>
            <a:off x="1635853" y="5863905"/>
            <a:ext cx="101758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Open Sans SemiBold"/>
                <a:ea typeface="+mn-ea"/>
                <a:cs typeface="+mn-cs"/>
              </a:rPr>
              <a:t>Note: This is an example. Pool size will vary based on SOP and Assay LOD. Coloration on samples and pools is for demonstrative purposes only.</a:t>
            </a:r>
          </a:p>
        </p:txBody>
      </p:sp>
      <p:sp>
        <p:nvSpPr>
          <p:cNvPr id="12" name="TextBox 11">
            <a:extLst>
              <a:ext uri="{FF2B5EF4-FFF2-40B4-BE49-F238E27FC236}">
                <a16:creationId xmlns:a16="http://schemas.microsoft.com/office/drawing/2014/main" id="{7C26A789-A67D-4D95-9B5A-8D79E6F7E0EE}"/>
              </a:ext>
            </a:extLst>
          </p:cNvPr>
          <p:cNvSpPr txBox="1"/>
          <p:nvPr/>
        </p:nvSpPr>
        <p:spPr>
          <a:xfrm>
            <a:off x="7071920" y="3763981"/>
            <a:ext cx="11996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Open Sans SemiBold"/>
                <a:ea typeface="+mn-ea"/>
                <a:cs typeface="+mn-cs"/>
              </a:rPr>
              <a:t>Report Specimen 6 through 10 as negative to the LIS/EMR</a:t>
            </a:r>
          </a:p>
        </p:txBody>
      </p:sp>
    </p:spTree>
    <p:extLst>
      <p:ext uri="{BB962C8B-B14F-4D97-AF65-F5344CB8AC3E}">
        <p14:creationId xmlns:p14="http://schemas.microsoft.com/office/powerpoint/2010/main" val="896021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BE5A-154B-42E3-AA37-98807AA7CFCD}"/>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a:solidFill>
                  <a:schemeClr val="tx1"/>
                </a:solidFill>
              </a:rPr>
              <a:t>Pooling considerations</a:t>
            </a:r>
          </a:p>
        </p:txBody>
      </p:sp>
      <p:sp>
        <p:nvSpPr>
          <p:cNvPr id="4" name="Text Placeholder 3">
            <a:extLst>
              <a:ext uri="{FF2B5EF4-FFF2-40B4-BE49-F238E27FC236}">
                <a16:creationId xmlns:a16="http://schemas.microsoft.com/office/drawing/2014/main" id="{530EFFF8-A019-40F2-BE76-C72EDC3D0FFA}"/>
              </a:ext>
            </a:extLst>
          </p:cNvPr>
          <p:cNvSpPr>
            <a:spLocks noGrp="1"/>
          </p:cNvSpPr>
          <p:nvPr>
            <p:ph type="body" sz="quarter" idx="10"/>
          </p:nvPr>
        </p:nvSpPr>
        <p:spPr>
          <a:xfrm>
            <a:off x="4965431" y="2438400"/>
            <a:ext cx="6586489" cy="3785419"/>
          </a:xfrm>
        </p:spPr>
        <p:txBody>
          <a:bodyPr vert="horz" lIns="91440" tIns="45720" rIns="91440" bIns="45720" rtlCol="0">
            <a:normAutofit lnSpcReduction="10000"/>
          </a:bodyPr>
          <a:lstStyle/>
          <a:p>
            <a:r>
              <a:rPr lang="en-US" sz="2000" dirty="0"/>
              <a:t>Managing pool sizes</a:t>
            </a:r>
          </a:p>
          <a:p>
            <a:pPr lvl="1"/>
            <a:r>
              <a:rPr lang="en-US" sz="2000" dirty="0"/>
              <a:t>Not ‘one size fits all’ </a:t>
            </a:r>
          </a:p>
          <a:p>
            <a:pPr lvl="1"/>
            <a:r>
              <a:rPr lang="en-US" sz="2000" dirty="0"/>
              <a:t>Sites are sourcing reagents from many vendors</a:t>
            </a:r>
          </a:p>
          <a:p>
            <a:pPr lvl="1"/>
            <a:r>
              <a:rPr lang="en-US" sz="2000" dirty="0"/>
              <a:t>Pooling management needs to be flexible while enforcing pool sizes based on assay LOD </a:t>
            </a:r>
          </a:p>
          <a:p>
            <a:r>
              <a:rPr lang="en-US" sz="2000" dirty="0"/>
              <a:t>Managing duplicates</a:t>
            </a:r>
          </a:p>
          <a:p>
            <a:pPr lvl="1"/>
            <a:r>
              <a:rPr lang="en-US" sz="2000" dirty="0"/>
              <a:t>Prevent conflicting results and wasted reagent by:</a:t>
            </a:r>
          </a:p>
          <a:p>
            <a:pPr lvl="2"/>
            <a:r>
              <a:rPr lang="en-US" dirty="0"/>
              <a:t>Understanding which specimens to pool and which have already been pooled</a:t>
            </a:r>
          </a:p>
          <a:p>
            <a:pPr lvl="2"/>
            <a:r>
              <a:rPr lang="en-US" dirty="0"/>
              <a:t>Preventing specimens that have already been pooled or resulted from being assigned to a new pool</a:t>
            </a:r>
          </a:p>
          <a:p>
            <a:pPr lvl="1"/>
            <a:endParaRPr lang="en-US" sz="2000" dirty="0">
              <a:solidFill>
                <a:schemeClr val="tx1"/>
              </a:solidFill>
            </a:endParaRPr>
          </a:p>
          <a:p>
            <a:endParaRPr lang="en-US" sz="2000" dirty="0">
              <a:solidFill>
                <a:schemeClr val="tx1"/>
              </a:solidFill>
            </a:endParaRPr>
          </a:p>
        </p:txBody>
      </p:sp>
      <p:pic>
        <p:nvPicPr>
          <p:cNvPr id="6" name="Picture 5" descr="A picture containing indoor, counter, food, table&#10;&#10;Description automatically generated">
            <a:extLst>
              <a:ext uri="{FF2B5EF4-FFF2-40B4-BE49-F238E27FC236}">
                <a16:creationId xmlns:a16="http://schemas.microsoft.com/office/drawing/2014/main" id="{B1D63E1E-FB22-4798-A7C2-B83FB43BD7CD}"/>
              </a:ext>
            </a:extLst>
          </p:cNvPr>
          <p:cNvPicPr>
            <a:picLocks noChangeAspect="1"/>
          </p:cNvPicPr>
          <p:nvPr/>
        </p:nvPicPr>
        <p:blipFill rotWithShape="1">
          <a:blip r:embed="rId2"/>
          <a:srcRect l="48109" r="1195"/>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CDAF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959607D-F000-485E-B582-D27D1018C763}"/>
              </a:ext>
            </a:extLst>
          </p:cNvPr>
          <p:cNvSpPr>
            <a:spLocks noGrp="1"/>
          </p:cNvSpPr>
          <p:nvPr>
            <p:ph type="sldNum" sz="quarter" idx="4"/>
          </p:nvPr>
        </p:nvSpPr>
        <p:spPr>
          <a:xfrm>
            <a:off x="10167042" y="6356350"/>
            <a:ext cx="118675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789BEC-1D24-4CE8-AB1B-951A052381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57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BE5A-154B-42E3-AA37-98807AA7CFCD}"/>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a:solidFill>
                  <a:schemeClr val="tx1"/>
                </a:solidFill>
              </a:rPr>
              <a:t>Pooling considerations</a:t>
            </a:r>
          </a:p>
        </p:txBody>
      </p:sp>
      <p:sp>
        <p:nvSpPr>
          <p:cNvPr id="4" name="Text Placeholder 3">
            <a:extLst>
              <a:ext uri="{FF2B5EF4-FFF2-40B4-BE49-F238E27FC236}">
                <a16:creationId xmlns:a16="http://schemas.microsoft.com/office/drawing/2014/main" id="{530EFFF8-A019-40F2-BE76-C72EDC3D0FFA}"/>
              </a:ext>
            </a:extLst>
          </p:cNvPr>
          <p:cNvSpPr>
            <a:spLocks noGrp="1"/>
          </p:cNvSpPr>
          <p:nvPr>
            <p:ph type="body" sz="quarter" idx="10"/>
          </p:nvPr>
        </p:nvSpPr>
        <p:spPr>
          <a:xfrm>
            <a:off x="4965431" y="2438400"/>
            <a:ext cx="6586489" cy="3785419"/>
          </a:xfrm>
        </p:spPr>
        <p:txBody>
          <a:bodyPr vert="horz" lIns="91440" tIns="45720" rIns="91440" bIns="45720" rtlCol="0">
            <a:normAutofit fontScale="92500" lnSpcReduction="10000"/>
          </a:bodyPr>
          <a:lstStyle/>
          <a:p>
            <a:r>
              <a:rPr lang="en-US" sz="2000" dirty="0"/>
              <a:t>Pre-screening and sorting of specimens to avoid over complicating the pooling workflow</a:t>
            </a:r>
          </a:p>
          <a:p>
            <a:pPr lvl="1"/>
            <a:r>
              <a:rPr lang="en-US" sz="1800" dirty="0"/>
              <a:t>Will specimens be pooled at the collection site?</a:t>
            </a:r>
          </a:p>
          <a:p>
            <a:pPr lvl="1"/>
            <a:r>
              <a:rPr lang="en-US" sz="1800" dirty="0"/>
              <a:t>Will specimens be pooled at the testing facility?</a:t>
            </a:r>
          </a:p>
          <a:p>
            <a:pPr lvl="1"/>
            <a:r>
              <a:rPr lang="en-US" sz="1800" dirty="0"/>
              <a:t>Ensuring suspect positive specimens are segregated from others to prevent high incidence of pool constituent confirmatory testing</a:t>
            </a:r>
          </a:p>
          <a:p>
            <a:r>
              <a:rPr lang="en-US" sz="2000" dirty="0"/>
              <a:t>Communicate to the LIS/EMR at the specimen level</a:t>
            </a:r>
          </a:p>
          <a:p>
            <a:pPr lvl="1"/>
            <a:r>
              <a:rPr lang="en-US" sz="1800" dirty="0"/>
              <a:t>Avoid costly and time-consuming validation of critical components by:</a:t>
            </a:r>
          </a:p>
          <a:p>
            <a:pPr lvl="2"/>
            <a:r>
              <a:rPr lang="en-US" sz="1400" dirty="0"/>
              <a:t>Only communicate to the LIS/EMR at the specimen (and not pool) level</a:t>
            </a:r>
          </a:p>
          <a:p>
            <a:r>
              <a:rPr lang="en-US" sz="2200" dirty="0"/>
              <a:t>Instrument orders and reflex testing</a:t>
            </a:r>
          </a:p>
          <a:p>
            <a:pPr lvl="1"/>
            <a:r>
              <a:rPr lang="en-US" sz="1800" dirty="0"/>
              <a:t>Instruments are not aware of pooled testing concept – just looking for a barcode and a test order so they can run</a:t>
            </a:r>
          </a:p>
          <a:p>
            <a:pPr lvl="1"/>
            <a:endParaRPr lang="en-US" sz="1800" dirty="0"/>
          </a:p>
          <a:p>
            <a:pPr lvl="1"/>
            <a:endParaRPr lang="en-US" sz="1800" dirty="0"/>
          </a:p>
          <a:p>
            <a:pPr lvl="1"/>
            <a:endParaRPr lang="en-US" sz="1700" dirty="0">
              <a:solidFill>
                <a:schemeClr val="tx1"/>
              </a:solidFill>
            </a:endParaRPr>
          </a:p>
          <a:p>
            <a:endParaRPr lang="en-US" sz="1700" dirty="0">
              <a:solidFill>
                <a:schemeClr val="tx1"/>
              </a:solidFill>
            </a:endParaRPr>
          </a:p>
        </p:txBody>
      </p:sp>
      <p:pic>
        <p:nvPicPr>
          <p:cNvPr id="6" name="Picture 5">
            <a:extLst>
              <a:ext uri="{FF2B5EF4-FFF2-40B4-BE49-F238E27FC236}">
                <a16:creationId xmlns:a16="http://schemas.microsoft.com/office/drawing/2014/main" id="{B1D63E1E-FB22-4798-A7C2-B83FB43BD7CD}"/>
              </a:ext>
            </a:extLst>
          </p:cNvPr>
          <p:cNvPicPr>
            <a:picLocks noChangeAspect="1"/>
          </p:cNvPicPr>
          <p:nvPr/>
        </p:nvPicPr>
        <p:blipFill rotWithShape="1">
          <a:blip r:embed="rId2"/>
          <a:srcRect l="48152" r="115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BD7F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959607D-F000-485E-B582-D27D1018C763}"/>
              </a:ext>
            </a:extLst>
          </p:cNvPr>
          <p:cNvSpPr>
            <a:spLocks noGrp="1"/>
          </p:cNvSpPr>
          <p:nvPr>
            <p:ph type="sldNum" sz="quarter" idx="4"/>
          </p:nvPr>
        </p:nvSpPr>
        <p:spPr>
          <a:xfrm>
            <a:off x="10167042" y="6356350"/>
            <a:ext cx="118675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789BEC-1D24-4CE8-AB1B-951A052381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89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469683-8B15-4A53-B297-D23442D61D8B}"/>
              </a:ext>
            </a:extLst>
          </p:cNvPr>
          <p:cNvSpPr>
            <a:spLocks noGrp="1"/>
          </p:cNvSpPr>
          <p:nvPr>
            <p:ph type="title"/>
          </p:nvPr>
        </p:nvSpPr>
        <p:spPr>
          <a:xfrm>
            <a:off x="838199" y="-49750"/>
            <a:ext cx="10515600" cy="1325563"/>
          </a:xfrm>
        </p:spPr>
        <p:txBody>
          <a:bodyPr/>
          <a:lstStyle/>
          <a:p>
            <a:r>
              <a:rPr lang="en-US" dirty="0"/>
              <a:t>Pooling expertise</a:t>
            </a:r>
          </a:p>
        </p:txBody>
      </p:sp>
      <p:sp>
        <p:nvSpPr>
          <p:cNvPr id="11" name="Content Placeholder 10">
            <a:extLst>
              <a:ext uri="{FF2B5EF4-FFF2-40B4-BE49-F238E27FC236}">
                <a16:creationId xmlns:a16="http://schemas.microsoft.com/office/drawing/2014/main" id="{EFA3BF60-EFB2-41CC-AD58-2FCE50C7ED94}"/>
              </a:ext>
            </a:extLst>
          </p:cNvPr>
          <p:cNvSpPr>
            <a:spLocks noGrp="1"/>
          </p:cNvSpPr>
          <p:nvPr>
            <p:ph sz="quarter" idx="15"/>
          </p:nvPr>
        </p:nvSpPr>
        <p:spPr>
          <a:xfrm>
            <a:off x="101986" y="1036971"/>
            <a:ext cx="11060001" cy="1057275"/>
          </a:xfrm>
        </p:spPr>
        <p:txBody>
          <a:bodyPr anchor="t"/>
          <a:lstStyle/>
          <a:p>
            <a:r>
              <a:rPr lang="en-US" sz="1400" i="1"/>
              <a:t> We provide a focus on interoperability – harmonizing pooling workflow across instruments, pooling devices, and LIS so that systems perform optimally whether running specimens as individual tests (no pooling) or as a pooled test. </a:t>
            </a:r>
            <a:endParaRPr lang="en-US" i="1"/>
          </a:p>
        </p:txBody>
      </p:sp>
      <p:sp>
        <p:nvSpPr>
          <p:cNvPr id="4" name="Slide Number Placeholder 3">
            <a:extLst>
              <a:ext uri="{FF2B5EF4-FFF2-40B4-BE49-F238E27FC236}">
                <a16:creationId xmlns:a16="http://schemas.microsoft.com/office/drawing/2014/main" id="{FFF09BF5-BC1B-452D-8AA8-B900A6329E6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89BEC-1D24-4CE8-AB1B-951A05238127}" type="slidenum">
              <a:rPr kumimoji="0" lang="en-US" sz="1000" b="0" i="0" u="none" strike="noStrike" kern="1200" cap="none" spc="0" normalizeH="0" baseline="0" noProof="0" smtClean="0">
                <a:ln>
                  <a:noFill/>
                </a:ln>
                <a:solidFill>
                  <a:srgbClr val="0069A3"/>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69A3"/>
              </a:solidFill>
              <a:effectLst/>
              <a:uLnTx/>
              <a:uFillTx/>
              <a:latin typeface="Open Sans SemiBold"/>
              <a:ea typeface="+mn-ea"/>
              <a:cs typeface="+mn-cs"/>
            </a:endParaRPr>
          </a:p>
        </p:txBody>
      </p:sp>
      <p:sp>
        <p:nvSpPr>
          <p:cNvPr id="13" name="TextBox 12">
            <a:extLst>
              <a:ext uri="{FF2B5EF4-FFF2-40B4-BE49-F238E27FC236}">
                <a16:creationId xmlns:a16="http://schemas.microsoft.com/office/drawing/2014/main" id="{CD252A6B-FE07-4DF4-BCE0-70A472B062AF}"/>
              </a:ext>
            </a:extLst>
          </p:cNvPr>
          <p:cNvSpPr txBox="1"/>
          <p:nvPr/>
        </p:nvSpPr>
        <p:spPr>
          <a:xfrm>
            <a:off x="141668" y="6460737"/>
            <a:ext cx="11277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Open Sans SemiBold"/>
                <a:ea typeface="+mn-ea"/>
                <a:cs typeface="+mn-cs"/>
              </a:rPr>
              <a:t>Disclaimer: This is a proposal and not an assurance of existing product feature and it is not approved for sale in the United States.</a:t>
            </a:r>
          </a:p>
        </p:txBody>
      </p:sp>
      <p:pic>
        <p:nvPicPr>
          <p:cNvPr id="18" name="Picture 2">
            <a:extLst>
              <a:ext uri="{FF2B5EF4-FFF2-40B4-BE49-F238E27FC236}">
                <a16:creationId xmlns:a16="http://schemas.microsoft.com/office/drawing/2014/main" id="{8E65360A-8170-4EEF-9A2F-14945A04355B}"/>
              </a:ext>
            </a:extLst>
          </p:cNvPr>
          <p:cNvPicPr>
            <a:picLocks noChangeAspect="1"/>
          </p:cNvPicPr>
          <p:nvPr/>
        </p:nvPicPr>
        <p:blipFill>
          <a:blip r:embed="rId2"/>
          <a:stretch>
            <a:fillRect/>
          </a:stretch>
        </p:blipFill>
        <p:spPr>
          <a:xfrm>
            <a:off x="156054" y="3762272"/>
            <a:ext cx="2257425" cy="381000"/>
          </a:xfrm>
          <a:prstGeom prst="rect">
            <a:avLst/>
          </a:prstGeom>
        </p:spPr>
      </p:pic>
      <p:cxnSp>
        <p:nvCxnSpPr>
          <p:cNvPr id="19" name="Straight Arrow Connector 18">
            <a:extLst>
              <a:ext uri="{FF2B5EF4-FFF2-40B4-BE49-F238E27FC236}">
                <a16:creationId xmlns:a16="http://schemas.microsoft.com/office/drawing/2014/main" id="{C2F225EF-89AD-47DC-ADD9-407F9DFC9F94}"/>
              </a:ext>
            </a:extLst>
          </p:cNvPr>
          <p:cNvCxnSpPr>
            <a:cxnSpLocks/>
          </p:cNvCxnSpPr>
          <p:nvPr/>
        </p:nvCxnSpPr>
        <p:spPr>
          <a:xfrm>
            <a:off x="2670542" y="3953909"/>
            <a:ext cx="471378" cy="17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7047093F-63FC-4F63-A73B-59B1C725992F}"/>
              </a:ext>
            </a:extLst>
          </p:cNvPr>
          <p:cNvSpPr txBox="1">
            <a:spLocks/>
          </p:cNvSpPr>
          <p:nvPr/>
        </p:nvSpPr>
        <p:spPr>
          <a:xfrm>
            <a:off x="4607626" y="3073525"/>
            <a:ext cx="6869003" cy="1686367"/>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Manage the relationship and correlation between pools and pool constituents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1" i="1" u="sng" strike="noStrike" kern="1200" cap="none" spc="0" normalizeH="0" baseline="0" noProof="0" dirty="0">
                <a:ln>
                  <a:noFill/>
                </a:ln>
                <a:solidFill>
                  <a:srgbClr val="0069A3"/>
                </a:solidFill>
                <a:effectLst/>
                <a:uLnTx/>
                <a:uFillTx/>
                <a:latin typeface="Open Sans SemiBold"/>
                <a:ea typeface="+mn-ea"/>
                <a:cs typeface="+mn-cs"/>
              </a:rPr>
              <a:t>We propose a feature or utility</a:t>
            </a: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 to manage the status of specimens to assist pool operator indicating whether a specimen is awaiting pooling or if it has already been pooled to assist in loading the pooling device appropriately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Evaluate error scenarios upon pool receipt:</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 when a pooling run may introduce pool consistency errors such as different pool sizes, specimen types, or orders intended for different instrument/reagents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duplicated constituents either in the same pool run or across multiple runs, preventing the possibility of conflicting results</a:t>
            </a:r>
            <a:endParaRPr kumimoji="0" lang="en-US" sz="1800" b="0" i="0" u="none" strike="noStrike" kern="1200" cap="none" spc="0" normalizeH="0" baseline="0" noProof="0" dirty="0">
              <a:ln>
                <a:noFill/>
              </a:ln>
              <a:solidFill>
                <a:srgbClr val="0069A3"/>
              </a:solidFill>
              <a:effectLst/>
              <a:uLnTx/>
              <a:uFillTx/>
              <a:latin typeface="Open Sans SemiBold"/>
              <a:ea typeface="+mn-ea"/>
              <a:cs typeface="+mn-cs"/>
            </a:endParaRPr>
          </a:p>
        </p:txBody>
      </p:sp>
      <p:sp>
        <p:nvSpPr>
          <p:cNvPr id="21" name="TextBox 20">
            <a:extLst>
              <a:ext uri="{FF2B5EF4-FFF2-40B4-BE49-F238E27FC236}">
                <a16:creationId xmlns:a16="http://schemas.microsoft.com/office/drawing/2014/main" id="{D6EFFDD0-B401-40F6-B7A3-CAB2AB9BA85B}"/>
              </a:ext>
            </a:extLst>
          </p:cNvPr>
          <p:cNvSpPr txBox="1"/>
          <p:nvPr/>
        </p:nvSpPr>
        <p:spPr>
          <a:xfrm>
            <a:off x="3271578" y="3683794"/>
            <a:ext cx="120639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SemiBold"/>
                <a:ea typeface="+mn-ea"/>
                <a:cs typeface="+mn-cs"/>
              </a:rPr>
              <a:t>Pool Creation</a:t>
            </a:r>
          </a:p>
        </p:txBody>
      </p:sp>
      <p:cxnSp>
        <p:nvCxnSpPr>
          <p:cNvPr id="9" name="Straight Connector 8">
            <a:extLst>
              <a:ext uri="{FF2B5EF4-FFF2-40B4-BE49-F238E27FC236}">
                <a16:creationId xmlns:a16="http://schemas.microsoft.com/office/drawing/2014/main" id="{1509B0F0-A81C-45FD-BD02-894A1E4BBE65}"/>
              </a:ext>
            </a:extLst>
          </p:cNvPr>
          <p:cNvCxnSpPr/>
          <p:nvPr/>
        </p:nvCxnSpPr>
        <p:spPr>
          <a:xfrm>
            <a:off x="201462" y="2994808"/>
            <a:ext cx="11789075"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C905459-E356-489C-846A-659CB26D1E84}"/>
              </a:ext>
            </a:extLst>
          </p:cNvPr>
          <p:cNvCxnSpPr/>
          <p:nvPr/>
        </p:nvCxnSpPr>
        <p:spPr>
          <a:xfrm>
            <a:off x="101986" y="5192310"/>
            <a:ext cx="11789075"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30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469683-8B15-4A53-B297-D23442D61D8B}"/>
              </a:ext>
            </a:extLst>
          </p:cNvPr>
          <p:cNvSpPr>
            <a:spLocks noGrp="1"/>
          </p:cNvSpPr>
          <p:nvPr>
            <p:ph type="title"/>
          </p:nvPr>
        </p:nvSpPr>
        <p:spPr>
          <a:xfrm>
            <a:off x="838199" y="-49750"/>
            <a:ext cx="10515600" cy="1325563"/>
          </a:xfrm>
        </p:spPr>
        <p:txBody>
          <a:bodyPr/>
          <a:lstStyle/>
          <a:p>
            <a:r>
              <a:rPr lang="en-US"/>
              <a:t>Pooling Expertise</a:t>
            </a:r>
          </a:p>
        </p:txBody>
      </p:sp>
      <p:sp>
        <p:nvSpPr>
          <p:cNvPr id="11" name="Content Placeholder 10">
            <a:extLst>
              <a:ext uri="{FF2B5EF4-FFF2-40B4-BE49-F238E27FC236}">
                <a16:creationId xmlns:a16="http://schemas.microsoft.com/office/drawing/2014/main" id="{EFA3BF60-EFB2-41CC-AD58-2FCE50C7ED94}"/>
              </a:ext>
            </a:extLst>
          </p:cNvPr>
          <p:cNvSpPr>
            <a:spLocks noGrp="1"/>
          </p:cNvSpPr>
          <p:nvPr>
            <p:ph sz="quarter" idx="15"/>
          </p:nvPr>
        </p:nvSpPr>
        <p:spPr>
          <a:xfrm>
            <a:off x="101986" y="1036971"/>
            <a:ext cx="11060001" cy="1057275"/>
          </a:xfrm>
        </p:spPr>
        <p:txBody>
          <a:bodyPr anchor="t"/>
          <a:lstStyle/>
          <a:p>
            <a:r>
              <a:rPr lang="en-US" sz="1400" i="1"/>
              <a:t> We provide a focus on interoperability – harmonizing pooling workflow across instruments, pooling devices, and LIS so that systems perform optimally whether running specimens as individual tests (no pooling) or as a pooled test. </a:t>
            </a:r>
            <a:endParaRPr lang="en-US" i="1"/>
          </a:p>
        </p:txBody>
      </p:sp>
      <p:sp>
        <p:nvSpPr>
          <p:cNvPr id="4" name="Slide Number Placeholder 3">
            <a:extLst>
              <a:ext uri="{FF2B5EF4-FFF2-40B4-BE49-F238E27FC236}">
                <a16:creationId xmlns:a16="http://schemas.microsoft.com/office/drawing/2014/main" id="{FFF09BF5-BC1B-452D-8AA8-B900A6329E6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89BEC-1D24-4CE8-AB1B-951A05238127}" type="slidenum">
              <a:rPr kumimoji="0" lang="en-US" sz="1000" b="0" i="0" u="none" strike="noStrike" kern="1200" cap="none" spc="0" normalizeH="0" baseline="0" noProof="0" smtClean="0">
                <a:ln>
                  <a:noFill/>
                </a:ln>
                <a:solidFill>
                  <a:srgbClr val="0069A3"/>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69A3"/>
              </a:solidFill>
              <a:effectLst/>
              <a:uLnTx/>
              <a:uFillTx/>
              <a:latin typeface="Open Sans SemiBold"/>
              <a:ea typeface="+mn-ea"/>
              <a:cs typeface="+mn-cs"/>
            </a:endParaRPr>
          </a:p>
        </p:txBody>
      </p:sp>
      <p:sp>
        <p:nvSpPr>
          <p:cNvPr id="13" name="TextBox 12">
            <a:extLst>
              <a:ext uri="{FF2B5EF4-FFF2-40B4-BE49-F238E27FC236}">
                <a16:creationId xmlns:a16="http://schemas.microsoft.com/office/drawing/2014/main" id="{CD252A6B-FE07-4DF4-BCE0-70A472B062AF}"/>
              </a:ext>
            </a:extLst>
          </p:cNvPr>
          <p:cNvSpPr txBox="1"/>
          <p:nvPr/>
        </p:nvSpPr>
        <p:spPr>
          <a:xfrm>
            <a:off x="141668" y="6460737"/>
            <a:ext cx="11277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Open Sans SemiBold"/>
                <a:ea typeface="+mn-ea"/>
                <a:cs typeface="+mn-cs"/>
              </a:rPr>
              <a:t>Disclaimer: This is a proposal and not an assurance of existing product feature and it is not approved for sale in the United States.</a:t>
            </a:r>
          </a:p>
        </p:txBody>
      </p:sp>
      <p:pic>
        <p:nvPicPr>
          <p:cNvPr id="18" name="Picture 2">
            <a:extLst>
              <a:ext uri="{FF2B5EF4-FFF2-40B4-BE49-F238E27FC236}">
                <a16:creationId xmlns:a16="http://schemas.microsoft.com/office/drawing/2014/main" id="{8E65360A-8170-4EEF-9A2F-14945A04355B}"/>
              </a:ext>
            </a:extLst>
          </p:cNvPr>
          <p:cNvPicPr>
            <a:picLocks noChangeAspect="1"/>
          </p:cNvPicPr>
          <p:nvPr/>
        </p:nvPicPr>
        <p:blipFill>
          <a:blip r:embed="rId2"/>
          <a:stretch>
            <a:fillRect/>
          </a:stretch>
        </p:blipFill>
        <p:spPr>
          <a:xfrm>
            <a:off x="156054" y="3762272"/>
            <a:ext cx="2257425" cy="381000"/>
          </a:xfrm>
          <a:prstGeom prst="rect">
            <a:avLst/>
          </a:prstGeom>
        </p:spPr>
      </p:pic>
      <p:cxnSp>
        <p:nvCxnSpPr>
          <p:cNvPr id="19" name="Straight Arrow Connector 18">
            <a:extLst>
              <a:ext uri="{FF2B5EF4-FFF2-40B4-BE49-F238E27FC236}">
                <a16:creationId xmlns:a16="http://schemas.microsoft.com/office/drawing/2014/main" id="{C2F225EF-89AD-47DC-ADD9-407F9DFC9F94}"/>
              </a:ext>
            </a:extLst>
          </p:cNvPr>
          <p:cNvCxnSpPr>
            <a:cxnSpLocks/>
          </p:cNvCxnSpPr>
          <p:nvPr/>
        </p:nvCxnSpPr>
        <p:spPr>
          <a:xfrm>
            <a:off x="2670542" y="3953909"/>
            <a:ext cx="471378" cy="17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1FA884F0-85A6-480B-AB6F-76F1F85E4309}"/>
              </a:ext>
            </a:extLst>
          </p:cNvPr>
          <p:cNvPicPr>
            <a:picLocks noChangeAspect="1"/>
          </p:cNvPicPr>
          <p:nvPr/>
        </p:nvPicPr>
        <p:blipFill>
          <a:blip r:embed="rId2"/>
          <a:stretch>
            <a:fillRect/>
          </a:stretch>
        </p:blipFill>
        <p:spPr>
          <a:xfrm>
            <a:off x="198414" y="5624729"/>
            <a:ext cx="2257425" cy="381000"/>
          </a:xfrm>
          <a:prstGeom prst="rect">
            <a:avLst/>
          </a:prstGeom>
        </p:spPr>
      </p:pic>
      <p:sp>
        <p:nvSpPr>
          <p:cNvPr id="22" name="Content Placeholder 5">
            <a:extLst>
              <a:ext uri="{FF2B5EF4-FFF2-40B4-BE49-F238E27FC236}">
                <a16:creationId xmlns:a16="http://schemas.microsoft.com/office/drawing/2014/main" id="{7047093F-63FC-4F63-A73B-59B1C725992F}"/>
              </a:ext>
            </a:extLst>
          </p:cNvPr>
          <p:cNvSpPr txBox="1">
            <a:spLocks/>
          </p:cNvSpPr>
          <p:nvPr/>
        </p:nvSpPr>
        <p:spPr>
          <a:xfrm>
            <a:off x="4607626" y="3073525"/>
            <a:ext cx="6869003" cy="1686367"/>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Manage the relationship and correlation between pools and pool constituents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1" i="1" u="sng" strike="noStrike" kern="1200" cap="none" spc="0" normalizeH="0" baseline="0" noProof="0" dirty="0">
                <a:ln>
                  <a:noFill/>
                </a:ln>
                <a:solidFill>
                  <a:srgbClr val="0069A3"/>
                </a:solidFill>
                <a:effectLst/>
                <a:uLnTx/>
                <a:uFillTx/>
                <a:latin typeface="Open Sans SemiBold"/>
                <a:ea typeface="+mn-ea"/>
                <a:cs typeface="+mn-cs"/>
              </a:rPr>
              <a:t>We propose a feature or utility</a:t>
            </a: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 to manage the status of specimens to assist pool operator indicating whether a specimen is awaiting pooling or if it has already been pooled to assist in loading the pooling device appropriately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Evaluate error scenarios upon pool receipt:</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 when a pooling run may introduce pool consistency errors such as different pool sizes, specimen types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duplicated constituents either in the same pool run or across multiple runs, preventing the possibility of conflicting results</a:t>
            </a:r>
            <a:endParaRPr kumimoji="0" lang="en-US" sz="1800" b="0" i="0" u="none" strike="noStrike" kern="1200" cap="none" spc="0" normalizeH="0" baseline="0" noProof="0" dirty="0">
              <a:ln>
                <a:noFill/>
              </a:ln>
              <a:solidFill>
                <a:srgbClr val="0069A3"/>
              </a:solidFill>
              <a:effectLst/>
              <a:uLnTx/>
              <a:uFillTx/>
              <a:latin typeface="Open Sans SemiBold"/>
              <a:ea typeface="+mn-ea"/>
              <a:cs typeface="+mn-cs"/>
            </a:endParaRPr>
          </a:p>
        </p:txBody>
      </p:sp>
      <p:sp>
        <p:nvSpPr>
          <p:cNvPr id="23" name="Content Placeholder 5">
            <a:extLst>
              <a:ext uri="{FF2B5EF4-FFF2-40B4-BE49-F238E27FC236}">
                <a16:creationId xmlns:a16="http://schemas.microsoft.com/office/drawing/2014/main" id="{32A6BEBF-F710-435F-A711-643D93D66124}"/>
              </a:ext>
            </a:extLst>
          </p:cNvPr>
          <p:cNvSpPr txBox="1">
            <a:spLocks/>
          </p:cNvSpPr>
          <p:nvPr/>
        </p:nvSpPr>
        <p:spPr>
          <a:xfrm>
            <a:off x="4607626" y="5308690"/>
            <a:ext cx="7010771" cy="1110438"/>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69A3"/>
                </a:solidFill>
                <a:effectLst/>
                <a:uLnTx/>
                <a:uFillTx/>
                <a:latin typeface="Open Sans SemiBold"/>
                <a:ea typeface="+mn-ea"/>
                <a:cs typeface="+mn-cs"/>
              </a:rPr>
              <a:t>Upon receipt of pool data, </a:t>
            </a:r>
            <a:r>
              <a:rPr kumimoji="0" lang="en-US" sz="1200" b="1" i="1" u="sng" strike="noStrike" kern="1200" cap="none" spc="0" normalizeH="0" baseline="0" noProof="0">
                <a:ln>
                  <a:noFill/>
                </a:ln>
                <a:solidFill>
                  <a:srgbClr val="0069A3"/>
                </a:solidFill>
                <a:effectLst/>
                <a:uLnTx/>
                <a:uFillTx/>
                <a:latin typeface="Open Sans SemiBold"/>
                <a:ea typeface="+mn-ea"/>
                <a:cs typeface="+mn-cs"/>
              </a:rPr>
              <a:t>we propose streamlining</a:t>
            </a:r>
            <a:r>
              <a:rPr kumimoji="0" lang="en-US" sz="1200" b="0" i="0" u="none" strike="noStrike" kern="1200" cap="none" spc="0" normalizeH="0" baseline="0" noProof="0">
                <a:ln>
                  <a:noFill/>
                </a:ln>
                <a:solidFill>
                  <a:srgbClr val="0069A3"/>
                </a:solidFill>
                <a:effectLst/>
                <a:uLnTx/>
                <a:uFillTx/>
                <a:latin typeface="Open Sans SemiBold"/>
                <a:ea typeface="+mn-ea"/>
                <a:cs typeface="+mn-cs"/>
              </a:rPr>
              <a:t> the process flow for both:</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69A3"/>
                </a:solidFill>
                <a:effectLst/>
                <a:uLnTx/>
                <a:uFillTx/>
                <a:latin typeface="Open Sans SemiBold"/>
                <a:ea typeface="+mn-ea"/>
                <a:cs typeface="+mn-cs"/>
              </a:rPr>
              <a:t>Positive results – automatically re-order (reflex) tests for each constituent of a pool for confirmation testing</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69A3"/>
                </a:solidFill>
                <a:effectLst/>
                <a:uLnTx/>
                <a:uFillTx/>
                <a:latin typeface="Open Sans SemiBold"/>
                <a:ea typeface="+mn-ea"/>
                <a:cs typeface="+mn-cs"/>
              </a:rPr>
              <a:t>Negative results – Assign the negative value to each constituent of a pool and report these results to the LIS/EMR to complete the pooling workflow</a:t>
            </a:r>
          </a:p>
        </p:txBody>
      </p:sp>
      <p:cxnSp>
        <p:nvCxnSpPr>
          <p:cNvPr id="25" name="Straight Arrow Connector 24">
            <a:extLst>
              <a:ext uri="{FF2B5EF4-FFF2-40B4-BE49-F238E27FC236}">
                <a16:creationId xmlns:a16="http://schemas.microsoft.com/office/drawing/2014/main" id="{777B3419-3BE4-43B4-815B-ED35D63B7CDF}"/>
              </a:ext>
            </a:extLst>
          </p:cNvPr>
          <p:cNvCxnSpPr>
            <a:cxnSpLocks/>
          </p:cNvCxnSpPr>
          <p:nvPr/>
        </p:nvCxnSpPr>
        <p:spPr>
          <a:xfrm flipV="1">
            <a:off x="2670542" y="5822324"/>
            <a:ext cx="471378" cy="70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6EFFDD0-B401-40F6-B7A3-CAB2AB9BA85B}"/>
              </a:ext>
            </a:extLst>
          </p:cNvPr>
          <p:cNvSpPr txBox="1"/>
          <p:nvPr/>
        </p:nvSpPr>
        <p:spPr>
          <a:xfrm>
            <a:off x="3271578" y="3683794"/>
            <a:ext cx="120639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SemiBold"/>
                <a:ea typeface="+mn-ea"/>
                <a:cs typeface="+mn-cs"/>
              </a:rPr>
              <a:t>Pool Creation</a:t>
            </a:r>
          </a:p>
        </p:txBody>
      </p:sp>
      <p:sp>
        <p:nvSpPr>
          <p:cNvPr id="24" name="TextBox 23">
            <a:extLst>
              <a:ext uri="{FF2B5EF4-FFF2-40B4-BE49-F238E27FC236}">
                <a16:creationId xmlns:a16="http://schemas.microsoft.com/office/drawing/2014/main" id="{9A365385-F844-4FC9-BB63-BEEEBC6CDFCF}"/>
              </a:ext>
            </a:extLst>
          </p:cNvPr>
          <p:cNvSpPr txBox="1"/>
          <p:nvPr/>
        </p:nvSpPr>
        <p:spPr>
          <a:xfrm>
            <a:off x="3271578" y="5558893"/>
            <a:ext cx="120639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Open Sans SemiBold"/>
                <a:ea typeface="+mn-ea"/>
                <a:cs typeface="+mn-cs"/>
              </a:rPr>
              <a:t>Testing Device</a:t>
            </a:r>
          </a:p>
        </p:txBody>
      </p:sp>
      <p:cxnSp>
        <p:nvCxnSpPr>
          <p:cNvPr id="9" name="Straight Connector 8">
            <a:extLst>
              <a:ext uri="{FF2B5EF4-FFF2-40B4-BE49-F238E27FC236}">
                <a16:creationId xmlns:a16="http://schemas.microsoft.com/office/drawing/2014/main" id="{1509B0F0-A81C-45FD-BD02-894A1E4BBE65}"/>
              </a:ext>
            </a:extLst>
          </p:cNvPr>
          <p:cNvCxnSpPr/>
          <p:nvPr/>
        </p:nvCxnSpPr>
        <p:spPr>
          <a:xfrm>
            <a:off x="201462" y="2994808"/>
            <a:ext cx="11789075"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C905459-E356-489C-846A-659CB26D1E84}"/>
              </a:ext>
            </a:extLst>
          </p:cNvPr>
          <p:cNvCxnSpPr/>
          <p:nvPr/>
        </p:nvCxnSpPr>
        <p:spPr>
          <a:xfrm>
            <a:off x="101986" y="5192310"/>
            <a:ext cx="11789075"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61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469683-8B15-4A53-B297-D23442D61D8B}"/>
              </a:ext>
            </a:extLst>
          </p:cNvPr>
          <p:cNvSpPr>
            <a:spLocks noGrp="1"/>
          </p:cNvSpPr>
          <p:nvPr>
            <p:ph type="title"/>
          </p:nvPr>
        </p:nvSpPr>
        <p:spPr>
          <a:xfrm>
            <a:off x="838199" y="-49750"/>
            <a:ext cx="10515600" cy="1325563"/>
          </a:xfrm>
        </p:spPr>
        <p:txBody>
          <a:bodyPr/>
          <a:lstStyle/>
          <a:p>
            <a:r>
              <a:rPr lang="en-US"/>
              <a:t>Pooling Expertise</a:t>
            </a:r>
          </a:p>
        </p:txBody>
      </p:sp>
      <p:sp>
        <p:nvSpPr>
          <p:cNvPr id="11" name="Content Placeholder 10">
            <a:extLst>
              <a:ext uri="{FF2B5EF4-FFF2-40B4-BE49-F238E27FC236}">
                <a16:creationId xmlns:a16="http://schemas.microsoft.com/office/drawing/2014/main" id="{EFA3BF60-EFB2-41CC-AD58-2FCE50C7ED94}"/>
              </a:ext>
            </a:extLst>
          </p:cNvPr>
          <p:cNvSpPr>
            <a:spLocks noGrp="1"/>
          </p:cNvSpPr>
          <p:nvPr>
            <p:ph sz="quarter" idx="15"/>
          </p:nvPr>
        </p:nvSpPr>
        <p:spPr>
          <a:xfrm>
            <a:off x="101986" y="1036971"/>
            <a:ext cx="11060001" cy="1057275"/>
          </a:xfrm>
        </p:spPr>
        <p:txBody>
          <a:bodyPr anchor="t"/>
          <a:lstStyle/>
          <a:p>
            <a:r>
              <a:rPr lang="en-US" sz="1400" i="1"/>
              <a:t> We provide a focus on interoperability – harmonizing pooling workflow across instruments, pooling devices, and LIS so that systems perform optimally whether running specimens as individual tests (no pooling) or as a pooled test. </a:t>
            </a:r>
            <a:endParaRPr lang="en-US" i="1"/>
          </a:p>
        </p:txBody>
      </p:sp>
      <p:sp>
        <p:nvSpPr>
          <p:cNvPr id="4" name="Slide Number Placeholder 3">
            <a:extLst>
              <a:ext uri="{FF2B5EF4-FFF2-40B4-BE49-F238E27FC236}">
                <a16:creationId xmlns:a16="http://schemas.microsoft.com/office/drawing/2014/main" id="{FFF09BF5-BC1B-452D-8AA8-B900A6329E6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89BEC-1D24-4CE8-AB1B-951A05238127}" type="slidenum">
              <a:rPr kumimoji="0" lang="en-US" sz="1000" b="0" i="0" u="none" strike="noStrike" kern="1200" cap="none" spc="0" normalizeH="0" baseline="0" noProof="0" smtClean="0">
                <a:ln>
                  <a:noFill/>
                </a:ln>
                <a:solidFill>
                  <a:srgbClr val="0069A3"/>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69A3"/>
              </a:solidFill>
              <a:effectLst/>
              <a:uLnTx/>
              <a:uFillTx/>
              <a:latin typeface="Open Sans SemiBold"/>
              <a:ea typeface="+mn-ea"/>
              <a:cs typeface="+mn-cs"/>
            </a:endParaRPr>
          </a:p>
        </p:txBody>
      </p:sp>
      <p:sp>
        <p:nvSpPr>
          <p:cNvPr id="13" name="TextBox 12">
            <a:extLst>
              <a:ext uri="{FF2B5EF4-FFF2-40B4-BE49-F238E27FC236}">
                <a16:creationId xmlns:a16="http://schemas.microsoft.com/office/drawing/2014/main" id="{CD252A6B-FE07-4DF4-BCE0-70A472B062AF}"/>
              </a:ext>
            </a:extLst>
          </p:cNvPr>
          <p:cNvSpPr txBox="1"/>
          <p:nvPr/>
        </p:nvSpPr>
        <p:spPr>
          <a:xfrm>
            <a:off x="141668" y="6460737"/>
            <a:ext cx="11277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Open Sans SemiBold"/>
                <a:ea typeface="+mn-ea"/>
                <a:cs typeface="+mn-cs"/>
              </a:rPr>
              <a:t>Disclaimer: This is a proposal and not an assurance of existing product feature and it is not approved for sale in the United States.</a:t>
            </a:r>
          </a:p>
        </p:txBody>
      </p:sp>
      <p:pic>
        <p:nvPicPr>
          <p:cNvPr id="2" name="Picture 2">
            <a:extLst>
              <a:ext uri="{FF2B5EF4-FFF2-40B4-BE49-F238E27FC236}">
                <a16:creationId xmlns:a16="http://schemas.microsoft.com/office/drawing/2014/main" id="{7E6B9D09-552B-4CFD-9671-7CD63E989662}"/>
              </a:ext>
            </a:extLst>
          </p:cNvPr>
          <p:cNvPicPr>
            <a:picLocks noChangeAspect="1"/>
          </p:cNvPicPr>
          <p:nvPr/>
        </p:nvPicPr>
        <p:blipFill>
          <a:blip r:embed="rId2"/>
          <a:stretch>
            <a:fillRect/>
          </a:stretch>
        </p:blipFill>
        <p:spPr>
          <a:xfrm>
            <a:off x="1917221" y="2079470"/>
            <a:ext cx="2257425" cy="381000"/>
          </a:xfrm>
          <a:prstGeom prst="rect">
            <a:avLst/>
          </a:prstGeom>
        </p:spPr>
      </p:pic>
      <p:sp>
        <p:nvSpPr>
          <p:cNvPr id="6" name="Content Placeholder 5">
            <a:extLst>
              <a:ext uri="{FF2B5EF4-FFF2-40B4-BE49-F238E27FC236}">
                <a16:creationId xmlns:a16="http://schemas.microsoft.com/office/drawing/2014/main" id="{A4588BD2-297D-43DF-87FA-1942E54B243B}"/>
              </a:ext>
            </a:extLst>
          </p:cNvPr>
          <p:cNvSpPr>
            <a:spLocks noGrp="1"/>
          </p:cNvSpPr>
          <p:nvPr>
            <p:ph sz="quarter" idx="14"/>
          </p:nvPr>
        </p:nvSpPr>
        <p:spPr>
          <a:xfrm>
            <a:off x="4724031" y="1849221"/>
            <a:ext cx="7010769" cy="676273"/>
          </a:xfrm>
        </p:spPr>
        <p:txBody>
          <a:bodyPr anchor="t"/>
          <a:lstStyle/>
          <a:p>
            <a:pPr algn="l"/>
            <a:r>
              <a:rPr lang="en-US" sz="1200"/>
              <a:t>Send result records and receive orders that the LIS/EMR understands innately – patient data and not pool data – limiting any need for change in the LIS/EMR:</a:t>
            </a:r>
            <a:endParaRPr lang="en-US"/>
          </a:p>
          <a:p>
            <a:pPr marL="171450" indent="-171450" algn="l">
              <a:buChar char="•"/>
            </a:pPr>
            <a:r>
              <a:rPr lang="en-US" sz="1200"/>
              <a:t>Data Innovations </a:t>
            </a:r>
            <a:r>
              <a:rPr lang="en-US" sz="1200" b="1" i="1" u="sng"/>
              <a:t>has software development experience </a:t>
            </a:r>
            <a:r>
              <a:rPr lang="en-US" sz="1200"/>
              <a:t>that can manage the deconvolution process for both positive and negative pools, so that only patient information is exchanged with the LIS/EMR and not pool data</a:t>
            </a:r>
            <a:endParaRPr lang="en-US"/>
          </a:p>
          <a:p>
            <a:pPr algn="l"/>
            <a:endParaRPr lang="en-US" sz="1200"/>
          </a:p>
        </p:txBody>
      </p:sp>
      <p:cxnSp>
        <p:nvCxnSpPr>
          <p:cNvPr id="7" name="Straight Arrow Connector 6">
            <a:extLst>
              <a:ext uri="{FF2B5EF4-FFF2-40B4-BE49-F238E27FC236}">
                <a16:creationId xmlns:a16="http://schemas.microsoft.com/office/drawing/2014/main" id="{4AEE032F-C5EC-461A-830A-70395DE9A0AB}"/>
              </a:ext>
            </a:extLst>
          </p:cNvPr>
          <p:cNvCxnSpPr/>
          <p:nvPr/>
        </p:nvCxnSpPr>
        <p:spPr>
          <a:xfrm flipV="1">
            <a:off x="1051567" y="2270375"/>
            <a:ext cx="551121" cy="70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8E65360A-8170-4EEF-9A2F-14945A04355B}"/>
              </a:ext>
            </a:extLst>
          </p:cNvPr>
          <p:cNvPicPr>
            <a:picLocks noChangeAspect="1"/>
          </p:cNvPicPr>
          <p:nvPr/>
        </p:nvPicPr>
        <p:blipFill>
          <a:blip r:embed="rId2"/>
          <a:stretch>
            <a:fillRect/>
          </a:stretch>
        </p:blipFill>
        <p:spPr>
          <a:xfrm>
            <a:off x="156054" y="3762272"/>
            <a:ext cx="2257425" cy="381000"/>
          </a:xfrm>
          <a:prstGeom prst="rect">
            <a:avLst/>
          </a:prstGeom>
        </p:spPr>
      </p:pic>
      <p:cxnSp>
        <p:nvCxnSpPr>
          <p:cNvPr id="19" name="Straight Arrow Connector 18">
            <a:extLst>
              <a:ext uri="{FF2B5EF4-FFF2-40B4-BE49-F238E27FC236}">
                <a16:creationId xmlns:a16="http://schemas.microsoft.com/office/drawing/2014/main" id="{C2F225EF-89AD-47DC-ADD9-407F9DFC9F94}"/>
              </a:ext>
            </a:extLst>
          </p:cNvPr>
          <p:cNvCxnSpPr>
            <a:cxnSpLocks/>
          </p:cNvCxnSpPr>
          <p:nvPr/>
        </p:nvCxnSpPr>
        <p:spPr>
          <a:xfrm>
            <a:off x="2670542" y="3953909"/>
            <a:ext cx="471378" cy="17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1FA884F0-85A6-480B-AB6F-76F1F85E4309}"/>
              </a:ext>
            </a:extLst>
          </p:cNvPr>
          <p:cNvPicPr>
            <a:picLocks noChangeAspect="1"/>
          </p:cNvPicPr>
          <p:nvPr/>
        </p:nvPicPr>
        <p:blipFill>
          <a:blip r:embed="rId2"/>
          <a:stretch>
            <a:fillRect/>
          </a:stretch>
        </p:blipFill>
        <p:spPr>
          <a:xfrm>
            <a:off x="198414" y="5624729"/>
            <a:ext cx="2257425" cy="381000"/>
          </a:xfrm>
          <a:prstGeom prst="rect">
            <a:avLst/>
          </a:prstGeom>
        </p:spPr>
      </p:pic>
      <p:sp>
        <p:nvSpPr>
          <p:cNvPr id="22" name="Content Placeholder 5">
            <a:extLst>
              <a:ext uri="{FF2B5EF4-FFF2-40B4-BE49-F238E27FC236}">
                <a16:creationId xmlns:a16="http://schemas.microsoft.com/office/drawing/2014/main" id="{7047093F-63FC-4F63-A73B-59B1C725992F}"/>
              </a:ext>
            </a:extLst>
          </p:cNvPr>
          <p:cNvSpPr txBox="1">
            <a:spLocks/>
          </p:cNvSpPr>
          <p:nvPr/>
        </p:nvSpPr>
        <p:spPr>
          <a:xfrm>
            <a:off x="4607626" y="3073525"/>
            <a:ext cx="6869003" cy="1686367"/>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Manage the relationship and correlation between pools and pool constituents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1" i="1" u="sng" strike="noStrike" kern="1200" cap="none" spc="0" normalizeH="0" baseline="0" noProof="0" dirty="0">
                <a:ln>
                  <a:noFill/>
                </a:ln>
                <a:solidFill>
                  <a:srgbClr val="0069A3"/>
                </a:solidFill>
                <a:effectLst/>
                <a:uLnTx/>
                <a:uFillTx/>
                <a:latin typeface="Open Sans SemiBold"/>
                <a:ea typeface="+mn-ea"/>
                <a:cs typeface="+mn-cs"/>
              </a:rPr>
              <a:t>We propose a feature or utility</a:t>
            </a: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 to manage the status of specimens to assist pool operator indicating whether a specimen is awaiting pooling or if it has already been pooled to assist in loading the pooling device appropriately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Evaluate error scenarios upon pool receipt:</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 when a pooling run may introduce pool consistency errors such as different pool sizes, specimen types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69A3"/>
                </a:solidFill>
                <a:effectLst/>
                <a:uLnTx/>
                <a:uFillTx/>
                <a:latin typeface="Open Sans SemiBold"/>
                <a:ea typeface="+mn-ea"/>
                <a:cs typeface="+mn-cs"/>
              </a:rPr>
              <a:t>duplicated constituents either in the same pool run or across multiple runs, preventing the possibility of conflicting results</a:t>
            </a:r>
            <a:endParaRPr kumimoji="0" lang="en-US" sz="1800" b="0" i="0" u="none" strike="noStrike" kern="1200" cap="none" spc="0" normalizeH="0" baseline="0" noProof="0" dirty="0">
              <a:ln>
                <a:noFill/>
              </a:ln>
              <a:solidFill>
                <a:srgbClr val="0069A3"/>
              </a:solidFill>
              <a:effectLst/>
              <a:uLnTx/>
              <a:uFillTx/>
              <a:latin typeface="Open Sans SemiBold"/>
              <a:ea typeface="+mn-ea"/>
              <a:cs typeface="+mn-cs"/>
            </a:endParaRPr>
          </a:p>
        </p:txBody>
      </p:sp>
      <p:sp>
        <p:nvSpPr>
          <p:cNvPr id="23" name="Content Placeholder 5">
            <a:extLst>
              <a:ext uri="{FF2B5EF4-FFF2-40B4-BE49-F238E27FC236}">
                <a16:creationId xmlns:a16="http://schemas.microsoft.com/office/drawing/2014/main" id="{32A6BEBF-F710-435F-A711-643D93D66124}"/>
              </a:ext>
            </a:extLst>
          </p:cNvPr>
          <p:cNvSpPr txBox="1">
            <a:spLocks/>
          </p:cNvSpPr>
          <p:nvPr/>
        </p:nvSpPr>
        <p:spPr>
          <a:xfrm>
            <a:off x="4607626" y="5308690"/>
            <a:ext cx="7010771" cy="1110438"/>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69A3"/>
                </a:solidFill>
                <a:effectLst/>
                <a:uLnTx/>
                <a:uFillTx/>
                <a:latin typeface="Open Sans SemiBold"/>
                <a:ea typeface="+mn-ea"/>
                <a:cs typeface="+mn-cs"/>
              </a:rPr>
              <a:t>Upon receipt of pool data, </a:t>
            </a:r>
            <a:r>
              <a:rPr kumimoji="0" lang="en-US" sz="1200" b="1" i="1" u="sng" strike="noStrike" kern="1200" cap="none" spc="0" normalizeH="0" baseline="0" noProof="0">
                <a:ln>
                  <a:noFill/>
                </a:ln>
                <a:solidFill>
                  <a:srgbClr val="0069A3"/>
                </a:solidFill>
                <a:effectLst/>
                <a:uLnTx/>
                <a:uFillTx/>
                <a:latin typeface="Open Sans SemiBold"/>
                <a:ea typeface="+mn-ea"/>
                <a:cs typeface="+mn-cs"/>
              </a:rPr>
              <a:t>we propose streamlining</a:t>
            </a:r>
            <a:r>
              <a:rPr kumimoji="0" lang="en-US" sz="1200" b="0" i="0" u="none" strike="noStrike" kern="1200" cap="none" spc="0" normalizeH="0" baseline="0" noProof="0">
                <a:ln>
                  <a:noFill/>
                </a:ln>
                <a:solidFill>
                  <a:srgbClr val="0069A3"/>
                </a:solidFill>
                <a:effectLst/>
                <a:uLnTx/>
                <a:uFillTx/>
                <a:latin typeface="Open Sans SemiBold"/>
                <a:ea typeface="+mn-ea"/>
                <a:cs typeface="+mn-cs"/>
              </a:rPr>
              <a:t> the process flow for both:</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69A3"/>
                </a:solidFill>
                <a:effectLst/>
                <a:uLnTx/>
                <a:uFillTx/>
                <a:latin typeface="Open Sans SemiBold"/>
                <a:ea typeface="+mn-ea"/>
                <a:cs typeface="+mn-cs"/>
              </a:rPr>
              <a:t>Positive results – automatically re-order (reflex) tests for each constituent of a pool for confirmation testing</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69A3"/>
                </a:solidFill>
                <a:effectLst/>
                <a:uLnTx/>
                <a:uFillTx/>
                <a:latin typeface="Open Sans SemiBold"/>
                <a:ea typeface="+mn-ea"/>
                <a:cs typeface="+mn-cs"/>
              </a:rPr>
              <a:t>Negative results – Assign the negative value to each constituent of a pool and report these results to the LIS/EMR to complete the pooling workflow</a:t>
            </a:r>
          </a:p>
        </p:txBody>
      </p:sp>
      <p:cxnSp>
        <p:nvCxnSpPr>
          <p:cNvPr id="25" name="Straight Arrow Connector 24">
            <a:extLst>
              <a:ext uri="{FF2B5EF4-FFF2-40B4-BE49-F238E27FC236}">
                <a16:creationId xmlns:a16="http://schemas.microsoft.com/office/drawing/2014/main" id="{777B3419-3BE4-43B4-815B-ED35D63B7CDF}"/>
              </a:ext>
            </a:extLst>
          </p:cNvPr>
          <p:cNvCxnSpPr>
            <a:cxnSpLocks/>
          </p:cNvCxnSpPr>
          <p:nvPr/>
        </p:nvCxnSpPr>
        <p:spPr>
          <a:xfrm flipV="1">
            <a:off x="2670542" y="5822324"/>
            <a:ext cx="471378" cy="70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10F11B4-0882-492C-80E7-ABA74BC635F9}"/>
              </a:ext>
            </a:extLst>
          </p:cNvPr>
          <p:cNvSpPr txBox="1"/>
          <p:nvPr/>
        </p:nvSpPr>
        <p:spPr>
          <a:xfrm>
            <a:off x="0" y="2111887"/>
            <a:ext cx="120639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SemiBold"/>
                <a:ea typeface="+mn-ea"/>
                <a:cs typeface="+mn-cs"/>
              </a:rPr>
              <a:t>LIS</a:t>
            </a:r>
          </a:p>
        </p:txBody>
      </p:sp>
      <p:sp>
        <p:nvSpPr>
          <p:cNvPr id="21" name="TextBox 20">
            <a:extLst>
              <a:ext uri="{FF2B5EF4-FFF2-40B4-BE49-F238E27FC236}">
                <a16:creationId xmlns:a16="http://schemas.microsoft.com/office/drawing/2014/main" id="{D6EFFDD0-B401-40F6-B7A3-CAB2AB9BA85B}"/>
              </a:ext>
            </a:extLst>
          </p:cNvPr>
          <p:cNvSpPr txBox="1"/>
          <p:nvPr/>
        </p:nvSpPr>
        <p:spPr>
          <a:xfrm>
            <a:off x="3271578" y="3683794"/>
            <a:ext cx="120639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SemiBold"/>
                <a:ea typeface="+mn-ea"/>
                <a:cs typeface="+mn-cs"/>
              </a:rPr>
              <a:t>Pool Creation</a:t>
            </a:r>
          </a:p>
        </p:txBody>
      </p:sp>
      <p:sp>
        <p:nvSpPr>
          <p:cNvPr id="24" name="TextBox 23">
            <a:extLst>
              <a:ext uri="{FF2B5EF4-FFF2-40B4-BE49-F238E27FC236}">
                <a16:creationId xmlns:a16="http://schemas.microsoft.com/office/drawing/2014/main" id="{9A365385-F844-4FC9-BB63-BEEEBC6CDFCF}"/>
              </a:ext>
            </a:extLst>
          </p:cNvPr>
          <p:cNvSpPr txBox="1"/>
          <p:nvPr/>
        </p:nvSpPr>
        <p:spPr>
          <a:xfrm>
            <a:off x="3271578" y="5558893"/>
            <a:ext cx="120639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Open Sans SemiBold"/>
                <a:ea typeface="+mn-ea"/>
                <a:cs typeface="+mn-cs"/>
              </a:rPr>
              <a:t>Testing Device</a:t>
            </a:r>
          </a:p>
        </p:txBody>
      </p:sp>
      <p:cxnSp>
        <p:nvCxnSpPr>
          <p:cNvPr id="9" name="Straight Connector 8">
            <a:extLst>
              <a:ext uri="{FF2B5EF4-FFF2-40B4-BE49-F238E27FC236}">
                <a16:creationId xmlns:a16="http://schemas.microsoft.com/office/drawing/2014/main" id="{1509B0F0-A81C-45FD-BD02-894A1E4BBE65}"/>
              </a:ext>
            </a:extLst>
          </p:cNvPr>
          <p:cNvCxnSpPr/>
          <p:nvPr/>
        </p:nvCxnSpPr>
        <p:spPr>
          <a:xfrm>
            <a:off x="201462" y="2994808"/>
            <a:ext cx="11789075"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C905459-E356-489C-846A-659CB26D1E84}"/>
              </a:ext>
            </a:extLst>
          </p:cNvPr>
          <p:cNvCxnSpPr/>
          <p:nvPr/>
        </p:nvCxnSpPr>
        <p:spPr>
          <a:xfrm>
            <a:off x="101986" y="5192310"/>
            <a:ext cx="11789075"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908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SemiBold"/>
              <a:ea typeface="+mn-ea"/>
              <a:cs typeface="+mn-cs"/>
            </a:endParaRPr>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SemiBold"/>
              <a:ea typeface="+mn-ea"/>
              <a:cs typeface="+mn-cs"/>
            </a:endParaRPr>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SemiBold"/>
              <a:ea typeface="+mn-ea"/>
              <a:cs typeface="+mn-cs"/>
            </a:endParaRPr>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SemiBold"/>
              <a:ea typeface="+mn-ea"/>
              <a:cs typeface="+mn-cs"/>
            </a:endParaRPr>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SemiBold"/>
              <a:ea typeface="+mn-ea"/>
              <a:cs typeface="+mn-cs"/>
            </a:endParaRPr>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SemiBold"/>
              <a:ea typeface="+mn-ea"/>
              <a:cs typeface="+mn-cs"/>
            </a:endParaRPr>
          </a:p>
        </p:txBody>
      </p:sp>
      <p:sp>
        <p:nvSpPr>
          <p:cNvPr id="2" name="Title 1">
            <a:extLst>
              <a:ext uri="{FF2B5EF4-FFF2-40B4-BE49-F238E27FC236}">
                <a16:creationId xmlns:a16="http://schemas.microsoft.com/office/drawing/2014/main" id="{DB5DFBD7-77C7-4370-92DA-DD622ECDB9AF}"/>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kern="1200">
                <a:solidFill>
                  <a:srgbClr val="FFFFFF"/>
                </a:solidFill>
                <a:latin typeface="+mj-lt"/>
                <a:ea typeface="+mj-ea"/>
                <a:cs typeface="+mj-cs"/>
              </a:rPr>
              <a:t>The Path Forward</a:t>
            </a:r>
          </a:p>
        </p:txBody>
      </p:sp>
      <p:sp>
        <p:nvSpPr>
          <p:cNvPr id="4" name="Text Placeholder 3">
            <a:extLst>
              <a:ext uri="{FF2B5EF4-FFF2-40B4-BE49-F238E27FC236}">
                <a16:creationId xmlns:a16="http://schemas.microsoft.com/office/drawing/2014/main" id="{D9C9455A-24AB-43F1-8B7E-35FE1B48A56A}"/>
              </a:ext>
            </a:extLst>
          </p:cNvPr>
          <p:cNvSpPr>
            <a:spLocks noGrp="1"/>
          </p:cNvSpPr>
          <p:nvPr>
            <p:ph type="body" sz="quarter" idx="10"/>
          </p:nvPr>
        </p:nvSpPr>
        <p:spPr>
          <a:xfrm>
            <a:off x="1367624" y="2490436"/>
            <a:ext cx="9708995" cy="3567173"/>
          </a:xfrm>
        </p:spPr>
        <p:txBody>
          <a:bodyPr vert="horz" lIns="91440" tIns="45720" rIns="91440" bIns="45720" rtlCol="0" anchor="ctr">
            <a:normAutofit/>
          </a:bodyPr>
          <a:lstStyle/>
          <a:p>
            <a:r>
              <a:rPr lang="en-US" sz="2400" dirty="0">
                <a:solidFill>
                  <a:schemeClr val="tx1"/>
                </a:solidFill>
              </a:rPr>
              <a:t>Data Innovations is actively exploring creating a pooling solution featuring Instrument Manager</a:t>
            </a:r>
          </a:p>
          <a:p>
            <a:r>
              <a:rPr lang="en-US" sz="2400" dirty="0">
                <a:solidFill>
                  <a:schemeClr val="tx1"/>
                </a:solidFill>
              </a:rPr>
              <a:t>Due to national reagent shortage and increasing need for mass screening for COVID, we are looking to rapidly deploy a solution to the market</a:t>
            </a:r>
          </a:p>
          <a:p>
            <a:r>
              <a:rPr lang="en-US" sz="2400" dirty="0">
                <a:solidFill>
                  <a:schemeClr val="tx1"/>
                </a:solidFill>
              </a:rPr>
              <a:t>The solution will intentionally focus on compatibility with existing instrument and LIS/EMR workflows to minimize customer validation and possible lab downtime</a:t>
            </a:r>
          </a:p>
          <a:p>
            <a:pPr lvl="1"/>
            <a:endParaRPr lang="en-US" dirty="0">
              <a:solidFill>
                <a:schemeClr val="tx1"/>
              </a:solidFill>
            </a:endParaRPr>
          </a:p>
          <a:p>
            <a:endParaRPr lang="en-US" sz="2400" dirty="0">
              <a:solidFill>
                <a:schemeClr val="tx1"/>
              </a:solidFill>
            </a:endParaRPr>
          </a:p>
        </p:txBody>
      </p:sp>
      <p:sp>
        <p:nvSpPr>
          <p:cNvPr id="3" name="Slide Number Placeholder 2">
            <a:extLst>
              <a:ext uri="{FF2B5EF4-FFF2-40B4-BE49-F238E27FC236}">
                <a16:creationId xmlns:a16="http://schemas.microsoft.com/office/drawing/2014/main" id="{27318586-DBF0-41D5-A6FB-69DEE992E735}"/>
              </a:ext>
            </a:extLst>
          </p:cNvPr>
          <p:cNvSpPr>
            <a:spLocks noGrp="1"/>
          </p:cNvSpPr>
          <p:nvPr>
            <p:ph type="sldNum" sz="quarter" idx="4"/>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789BEC-1D24-4CE8-AB1B-951A05238127}" type="slidenum">
              <a:rPr kumimoji="0" lang="en-US" sz="1000" b="0" i="0" u="none" strike="noStrike" kern="1200" cap="none" spc="0" normalizeH="0" baseline="0" noProof="0">
                <a:ln>
                  <a:noFill/>
                </a:ln>
                <a:solidFill>
                  <a:prstClr val="black">
                    <a:tint val="75000"/>
                  </a:prstClr>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000" b="0" i="0" u="none" strike="noStrike" kern="1200" cap="none" spc="0" normalizeH="0" baseline="0" noProof="0">
              <a:ln>
                <a:noFill/>
              </a:ln>
              <a:solidFill>
                <a:prstClr val="black">
                  <a:tint val="75000"/>
                </a:prstClr>
              </a:solidFill>
              <a:effectLst/>
              <a:uLnTx/>
              <a:uFillTx/>
              <a:latin typeface="Open Sans SemiBold"/>
              <a:ea typeface="+mn-ea"/>
              <a:cs typeface="+mn-cs"/>
            </a:endParaRPr>
          </a:p>
        </p:txBody>
      </p:sp>
      <p:sp>
        <p:nvSpPr>
          <p:cNvPr id="12" name="TextBox 11">
            <a:extLst>
              <a:ext uri="{FF2B5EF4-FFF2-40B4-BE49-F238E27FC236}">
                <a16:creationId xmlns:a16="http://schemas.microsoft.com/office/drawing/2014/main" id="{4EE93B8A-D895-44CD-85DD-FE79E2EF4752}"/>
              </a:ext>
            </a:extLst>
          </p:cNvPr>
          <p:cNvSpPr txBox="1"/>
          <p:nvPr/>
        </p:nvSpPr>
        <p:spPr>
          <a:xfrm>
            <a:off x="141668" y="6460737"/>
            <a:ext cx="11277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Open Sans SemiBold"/>
                <a:ea typeface="+mn-ea"/>
                <a:cs typeface="+mn-cs"/>
              </a:rPr>
              <a:t>Disclaimer: This is a proposal and not an assurance of existing product feature and it is not approved for sale in the United States.</a:t>
            </a:r>
          </a:p>
        </p:txBody>
      </p:sp>
    </p:spTree>
    <p:extLst>
      <p:ext uri="{BB962C8B-B14F-4D97-AF65-F5344CB8AC3E}">
        <p14:creationId xmlns:p14="http://schemas.microsoft.com/office/powerpoint/2010/main" val="5356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651F381-6F05-49BD-AB18-570BB5C2B5FB}"/>
              </a:ext>
            </a:extLst>
          </p:cNvPr>
          <p:cNvSpPr>
            <a:spLocks noGrp="1"/>
          </p:cNvSpPr>
          <p:nvPr>
            <p:ph type="title"/>
          </p:nvPr>
        </p:nvSpPr>
        <p:spPr>
          <a:xfrm>
            <a:off x="396573" y="320675"/>
            <a:ext cx="11407487" cy="1325563"/>
          </a:xfrm>
        </p:spPr>
        <p:txBody>
          <a:bodyPr vert="horz" lIns="91440" tIns="45720" rIns="91440" bIns="45720" rtlCol="0" anchor="ctr">
            <a:normAutofit/>
          </a:bodyPr>
          <a:lstStyle/>
          <a:p>
            <a:r>
              <a:rPr lang="en-US" sz="5400" kern="1200">
                <a:solidFill>
                  <a:schemeClr val="tx1"/>
                </a:solidFill>
                <a:latin typeface="+mj-lt"/>
                <a:ea typeface="+mj-ea"/>
                <a:cs typeface="+mj-cs"/>
              </a:rPr>
              <a:t>A call to action</a:t>
            </a:r>
          </a:p>
        </p:txBody>
      </p:sp>
      <p:sp>
        <p:nvSpPr>
          <p:cNvPr id="17" name="Rectangle 16">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D9DA806-48A2-4C85-9FB7-9724AA4875AE}"/>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789BEC-1D24-4CE8-AB1B-951A05238127}" type="slidenum">
              <a:rPr kumimoji="0" lang="en-US" sz="1200" b="0" i="0" u="none" strike="noStrike" kern="1200" cap="none" spc="0" normalizeH="0" baseline="0" noProof="0" smtClean="0">
                <a:ln>
                  <a:noFill/>
                </a:ln>
                <a:solidFill>
                  <a:prstClr val="black">
                    <a:tint val="75000"/>
                  </a:prstClr>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Open Sans SemiBold"/>
              <a:ea typeface="+mn-ea"/>
              <a:cs typeface="+mn-cs"/>
            </a:endParaRPr>
          </a:p>
        </p:txBody>
      </p:sp>
      <p:graphicFrame>
        <p:nvGraphicFramePr>
          <p:cNvPr id="13" name="Text Placeholder 10">
            <a:extLst>
              <a:ext uri="{FF2B5EF4-FFF2-40B4-BE49-F238E27FC236}">
                <a16:creationId xmlns:a16="http://schemas.microsoft.com/office/drawing/2014/main" id="{164E65C8-4EA5-4C35-8A71-62DCCC28B1D7}"/>
              </a:ext>
            </a:extLst>
          </p:cNvPr>
          <p:cNvGraphicFramePr/>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E4BC82D-C012-4C09-9968-5CDB07232CF0}"/>
              </a:ext>
            </a:extLst>
          </p:cNvPr>
          <p:cNvSpPr txBox="1"/>
          <p:nvPr/>
        </p:nvSpPr>
        <p:spPr>
          <a:xfrm>
            <a:off x="141668" y="6460737"/>
            <a:ext cx="11277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Open Sans SemiBold"/>
                <a:ea typeface="+mn-ea"/>
                <a:cs typeface="+mn-cs"/>
              </a:rPr>
              <a:t>Disclaimer: This is a proposal and not an assurance of existing product feature and it is not approved for sale in the United States.</a:t>
            </a:r>
          </a:p>
        </p:txBody>
      </p:sp>
    </p:spTree>
    <p:extLst>
      <p:ext uri="{BB962C8B-B14F-4D97-AF65-F5344CB8AC3E}">
        <p14:creationId xmlns:p14="http://schemas.microsoft.com/office/powerpoint/2010/main" val="3265095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FDD549-03AB-4A6E-854A-55D44BBE13A7}"/>
              </a:ext>
            </a:extLst>
          </p:cNvPr>
          <p:cNvSpPr>
            <a:spLocks noGrp="1"/>
          </p:cNvSpPr>
          <p:nvPr>
            <p:ph type="title"/>
          </p:nvPr>
        </p:nvSpPr>
        <p:spPr/>
        <p:txBody>
          <a:bodyPr/>
          <a:lstStyle/>
          <a:p>
            <a:r>
              <a:rPr lang="en-US" dirty="0"/>
              <a:t>EE COVID-19 Use Case Overview </a:t>
            </a:r>
          </a:p>
        </p:txBody>
      </p:sp>
    </p:spTree>
    <p:extLst>
      <p:ext uri="{BB962C8B-B14F-4D97-AF65-F5344CB8AC3E}">
        <p14:creationId xmlns:p14="http://schemas.microsoft.com/office/powerpoint/2010/main" val="2901758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3D679-C328-49C1-9E77-CF6848A391F1}"/>
              </a:ext>
            </a:extLst>
          </p:cNvPr>
          <p:cNvSpPr>
            <a:spLocks noGrp="1"/>
          </p:cNvSpPr>
          <p:nvPr>
            <p:ph type="title"/>
          </p:nvPr>
        </p:nvSpPr>
        <p:spPr/>
        <p:txBody>
          <a:bodyPr/>
          <a:lstStyle/>
          <a:p>
            <a:r>
              <a:rPr lang="en-US"/>
              <a:t>Lab Quality Assurance with EP Evaluator</a:t>
            </a:r>
          </a:p>
        </p:txBody>
      </p:sp>
      <p:pic>
        <p:nvPicPr>
          <p:cNvPr id="6" name="Picture Placeholder 5" descr="A close up of a sign&#10;&#10;Description automatically generated">
            <a:extLst>
              <a:ext uri="{FF2B5EF4-FFF2-40B4-BE49-F238E27FC236}">
                <a16:creationId xmlns:a16="http://schemas.microsoft.com/office/drawing/2014/main" id="{502A7B1D-EF97-4DF6-9BD0-130C94A82B8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3" name="Content Placeholder 2">
            <a:extLst>
              <a:ext uri="{FF2B5EF4-FFF2-40B4-BE49-F238E27FC236}">
                <a16:creationId xmlns:a16="http://schemas.microsoft.com/office/drawing/2014/main" id="{387C0F70-C9F2-4357-9E1F-10965F969F1A}"/>
              </a:ext>
            </a:extLst>
          </p:cNvPr>
          <p:cNvSpPr>
            <a:spLocks noGrp="1"/>
          </p:cNvSpPr>
          <p:nvPr>
            <p:ph sz="quarter" idx="14"/>
          </p:nvPr>
        </p:nvSpPr>
        <p:spPr/>
        <p:txBody>
          <a:bodyPr/>
          <a:lstStyle/>
          <a:p>
            <a:pPr>
              <a:lnSpc>
                <a:spcPct val="100000"/>
              </a:lnSpc>
            </a:pPr>
            <a:r>
              <a:rPr lang="en-US" dirty="0"/>
              <a:t>Accelerate the Performance Verification(PV) studies</a:t>
            </a:r>
          </a:p>
          <a:p>
            <a:pPr>
              <a:lnSpc>
                <a:spcPct val="100000"/>
              </a:lnSpc>
            </a:pPr>
            <a:r>
              <a:rPr lang="en-US" dirty="0"/>
              <a:t>Improve the accuracy of instrument PV studies</a:t>
            </a:r>
          </a:p>
          <a:p>
            <a:pPr>
              <a:lnSpc>
                <a:spcPct val="100000"/>
              </a:lnSpc>
            </a:pPr>
            <a:r>
              <a:rPr lang="en-US" dirty="0"/>
              <a:t>Industry leader in streamlining performance validation </a:t>
            </a:r>
          </a:p>
          <a:p>
            <a:pPr>
              <a:lnSpc>
                <a:spcPct val="100000"/>
              </a:lnSpc>
            </a:pPr>
            <a:r>
              <a:rPr lang="en-US" dirty="0"/>
              <a:t>Compliant, inspector-ready reports</a:t>
            </a:r>
          </a:p>
        </p:txBody>
      </p:sp>
      <p:sp>
        <p:nvSpPr>
          <p:cNvPr id="4" name="Slide Number Placeholder 3">
            <a:extLst>
              <a:ext uri="{FF2B5EF4-FFF2-40B4-BE49-F238E27FC236}">
                <a16:creationId xmlns:a16="http://schemas.microsoft.com/office/drawing/2014/main" id="{52270725-85BB-4881-ADDA-6E4A239B8D5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89BEC-1D24-4CE8-AB1B-951A05238127}" type="slidenum">
              <a:rPr kumimoji="0" lang="en-US" sz="1000" b="0" i="0" u="none" strike="noStrike" kern="1200" cap="none" spc="0" normalizeH="0" baseline="0" noProof="0" smtClean="0">
                <a:ln>
                  <a:noFill/>
                </a:ln>
                <a:solidFill>
                  <a:srgbClr val="0069A3"/>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0069A3"/>
              </a:solidFill>
              <a:effectLst/>
              <a:uLnTx/>
              <a:uFillTx/>
              <a:latin typeface="Open Sans SemiBold"/>
              <a:ea typeface="+mn-ea"/>
              <a:cs typeface="+mn-cs"/>
            </a:endParaRPr>
          </a:p>
        </p:txBody>
      </p:sp>
    </p:spTree>
    <p:extLst>
      <p:ext uri="{BB962C8B-B14F-4D97-AF65-F5344CB8AC3E}">
        <p14:creationId xmlns:p14="http://schemas.microsoft.com/office/powerpoint/2010/main" val="132862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C65A563-DE0C-4010-9A87-4191C1AF556B}"/>
              </a:ext>
            </a:extLst>
          </p:cNvPr>
          <p:cNvSpPr>
            <a:spLocks noGrp="1"/>
          </p:cNvSpPr>
          <p:nvPr>
            <p:ph idx="1"/>
          </p:nvPr>
        </p:nvSpPr>
        <p:spPr/>
        <p:txBody>
          <a:bodyPr/>
          <a:lstStyle/>
          <a:p>
            <a:r>
              <a:rPr lang="en-US" dirty="0"/>
              <a:t>COVID-19 Resources from Data Innovations</a:t>
            </a:r>
          </a:p>
          <a:p>
            <a:r>
              <a:rPr lang="en-US" dirty="0"/>
              <a:t>COVID-19 News &amp; Trends Review</a:t>
            </a:r>
          </a:p>
          <a:p>
            <a:r>
              <a:rPr lang="en-US" dirty="0"/>
              <a:t>Pooled Specimen </a:t>
            </a:r>
            <a:r>
              <a:rPr lang="en-US"/>
              <a:t>Testing Overview</a:t>
            </a:r>
            <a:endParaRPr lang="en-US" dirty="0"/>
          </a:p>
          <a:p>
            <a:r>
              <a:rPr lang="en-US" dirty="0"/>
              <a:t> EP Evaluator Use Cases for COVID-19</a:t>
            </a:r>
          </a:p>
          <a:p>
            <a:endParaRPr lang="en-US" dirty="0"/>
          </a:p>
        </p:txBody>
      </p:sp>
      <p:sp>
        <p:nvSpPr>
          <p:cNvPr id="3" name="Title 2">
            <a:extLst>
              <a:ext uri="{FF2B5EF4-FFF2-40B4-BE49-F238E27FC236}">
                <a16:creationId xmlns:a16="http://schemas.microsoft.com/office/drawing/2014/main" id="{55B9AC53-F5E5-4C97-873C-E0B118BE738B}"/>
              </a:ext>
            </a:extLst>
          </p:cNvPr>
          <p:cNvSpPr>
            <a:spLocks noGrp="1"/>
          </p:cNvSpPr>
          <p:nvPr>
            <p:ph type="title"/>
          </p:nvPr>
        </p:nvSpPr>
        <p:spPr/>
        <p:txBody>
          <a:bodyPr/>
          <a:lstStyle/>
          <a:p>
            <a:r>
              <a:rPr lang="en-US" dirty="0"/>
              <a:t>Topics</a:t>
            </a:r>
          </a:p>
        </p:txBody>
      </p:sp>
      <p:sp>
        <p:nvSpPr>
          <p:cNvPr id="4" name="Slide Number Placeholder 3">
            <a:extLst>
              <a:ext uri="{FF2B5EF4-FFF2-40B4-BE49-F238E27FC236}">
                <a16:creationId xmlns:a16="http://schemas.microsoft.com/office/drawing/2014/main" id="{BA06603E-0581-43E2-86EE-DF1D9A29EC42}"/>
              </a:ext>
            </a:extLst>
          </p:cNvPr>
          <p:cNvSpPr>
            <a:spLocks noGrp="1"/>
          </p:cNvSpPr>
          <p:nvPr>
            <p:ph type="sldNum" sz="quarter" idx="4"/>
          </p:nvPr>
        </p:nvSpPr>
        <p:spPr/>
        <p:txBody>
          <a:bodyPr/>
          <a:lstStyle/>
          <a:p>
            <a:fld id="{4D789BEC-1D24-4CE8-AB1B-951A05238127}" type="slidenum">
              <a:rPr lang="en-US" smtClean="0"/>
              <a:pPr/>
              <a:t>2</a:t>
            </a:fld>
            <a:endParaRPr lang="en-US" dirty="0"/>
          </a:p>
        </p:txBody>
      </p:sp>
      <p:sp>
        <p:nvSpPr>
          <p:cNvPr id="2" name="Rectangle 1">
            <a:extLst>
              <a:ext uri="{FF2B5EF4-FFF2-40B4-BE49-F238E27FC236}">
                <a16:creationId xmlns:a16="http://schemas.microsoft.com/office/drawing/2014/main" id="{DEB46F19-BECD-41DC-AA5A-5DC4431D953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6" name="Rectangle 5">
            <a:extLst>
              <a:ext uri="{FF2B5EF4-FFF2-40B4-BE49-F238E27FC236}">
                <a16:creationId xmlns:a16="http://schemas.microsoft.com/office/drawing/2014/main" id="{F82F05AD-7501-4D0C-93EB-A619F5D05DA2}"/>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2140325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9C83-6F06-4B62-AF85-864B5DD24341}"/>
              </a:ext>
            </a:extLst>
          </p:cNvPr>
          <p:cNvSpPr>
            <a:spLocks noGrp="1"/>
          </p:cNvSpPr>
          <p:nvPr>
            <p:ph type="title"/>
          </p:nvPr>
        </p:nvSpPr>
        <p:spPr/>
        <p:txBody>
          <a:bodyPr>
            <a:normAutofit/>
          </a:bodyPr>
          <a:lstStyle/>
          <a:p>
            <a:r>
              <a:rPr lang="en-US" sz="3600"/>
              <a:t>Instrument and method validation at scale</a:t>
            </a:r>
          </a:p>
        </p:txBody>
      </p:sp>
      <p:sp>
        <p:nvSpPr>
          <p:cNvPr id="3" name="Content Placeholder 2">
            <a:extLst>
              <a:ext uri="{FF2B5EF4-FFF2-40B4-BE49-F238E27FC236}">
                <a16:creationId xmlns:a16="http://schemas.microsoft.com/office/drawing/2014/main" id="{05EAFDD2-2683-4649-AAFB-A825D93F8728}"/>
              </a:ext>
            </a:extLst>
          </p:cNvPr>
          <p:cNvSpPr>
            <a:spLocks noGrp="1"/>
          </p:cNvSpPr>
          <p:nvPr>
            <p:ph sz="quarter" idx="14"/>
          </p:nvPr>
        </p:nvSpPr>
        <p:spPr>
          <a:xfrm>
            <a:off x="638668" y="3983337"/>
            <a:ext cx="2359025" cy="1057275"/>
          </a:xfrm>
        </p:spPr>
        <p:txBody>
          <a:bodyPr/>
          <a:lstStyle/>
          <a:p>
            <a:pPr>
              <a:spcBef>
                <a:spcPts val="0"/>
              </a:spcBef>
            </a:pPr>
            <a:r>
              <a:rPr lang="en-US" sz="2200"/>
              <a:t>Perform calculations </a:t>
            </a:r>
          </a:p>
          <a:p>
            <a:pPr>
              <a:spcBef>
                <a:spcPts val="0"/>
              </a:spcBef>
            </a:pPr>
            <a:r>
              <a:rPr lang="en-US" sz="2200"/>
              <a:t>for 100+ experiments simultaneously </a:t>
            </a:r>
          </a:p>
        </p:txBody>
      </p:sp>
      <p:sp>
        <p:nvSpPr>
          <p:cNvPr id="11" name="Content Placeholder 10">
            <a:extLst>
              <a:ext uri="{FF2B5EF4-FFF2-40B4-BE49-F238E27FC236}">
                <a16:creationId xmlns:a16="http://schemas.microsoft.com/office/drawing/2014/main" id="{298FBD2F-A084-49FA-835B-2036AA25B7EF}"/>
              </a:ext>
            </a:extLst>
          </p:cNvPr>
          <p:cNvSpPr>
            <a:spLocks noGrp="1"/>
          </p:cNvSpPr>
          <p:nvPr>
            <p:ph sz="quarter" idx="15"/>
          </p:nvPr>
        </p:nvSpPr>
        <p:spPr>
          <a:xfrm>
            <a:off x="3530560" y="3983336"/>
            <a:ext cx="2359025" cy="1057275"/>
          </a:xfrm>
        </p:spPr>
        <p:txBody>
          <a:bodyPr/>
          <a:lstStyle/>
          <a:p>
            <a:r>
              <a:rPr lang="en-US" sz="2200"/>
              <a:t>Simplify instrument-to-instrument comparison</a:t>
            </a:r>
          </a:p>
          <a:p>
            <a:endParaRPr lang="en-US" sz="2200"/>
          </a:p>
        </p:txBody>
      </p:sp>
      <p:sp>
        <p:nvSpPr>
          <p:cNvPr id="12" name="Content Placeholder 11">
            <a:extLst>
              <a:ext uri="{FF2B5EF4-FFF2-40B4-BE49-F238E27FC236}">
                <a16:creationId xmlns:a16="http://schemas.microsoft.com/office/drawing/2014/main" id="{41524B3A-E16B-4C10-898E-85A7BA3DEFC1}"/>
              </a:ext>
            </a:extLst>
          </p:cNvPr>
          <p:cNvSpPr>
            <a:spLocks noGrp="1"/>
          </p:cNvSpPr>
          <p:nvPr>
            <p:ph sz="quarter" idx="16"/>
          </p:nvPr>
        </p:nvSpPr>
        <p:spPr>
          <a:xfrm>
            <a:off x="6302399" y="3983335"/>
            <a:ext cx="2359025" cy="1057275"/>
          </a:xfrm>
        </p:spPr>
        <p:txBody>
          <a:bodyPr/>
          <a:lstStyle/>
          <a:p>
            <a:r>
              <a:rPr lang="en-US" sz="2200"/>
              <a:t>Conduct multiple instrument comparisons</a:t>
            </a:r>
          </a:p>
          <a:p>
            <a:endParaRPr lang="en-US" sz="2200"/>
          </a:p>
        </p:txBody>
      </p:sp>
      <p:sp>
        <p:nvSpPr>
          <p:cNvPr id="13" name="Content Placeholder 12">
            <a:extLst>
              <a:ext uri="{FF2B5EF4-FFF2-40B4-BE49-F238E27FC236}">
                <a16:creationId xmlns:a16="http://schemas.microsoft.com/office/drawing/2014/main" id="{942445F4-5676-426B-9A73-C7655E36322F}"/>
              </a:ext>
            </a:extLst>
          </p:cNvPr>
          <p:cNvSpPr>
            <a:spLocks noGrp="1"/>
          </p:cNvSpPr>
          <p:nvPr>
            <p:ph sz="quarter" idx="17"/>
          </p:nvPr>
        </p:nvSpPr>
        <p:spPr>
          <a:xfrm>
            <a:off x="9074246" y="3983334"/>
            <a:ext cx="2359025" cy="1057275"/>
          </a:xfrm>
        </p:spPr>
        <p:txBody>
          <a:bodyPr/>
          <a:lstStyle/>
          <a:p>
            <a:r>
              <a:rPr lang="en-US" sz="2200"/>
              <a:t>Validate according to your lab’s specific ranges</a:t>
            </a:r>
          </a:p>
          <a:p>
            <a:endParaRPr lang="en-US" sz="2200"/>
          </a:p>
        </p:txBody>
      </p:sp>
      <p:pic>
        <p:nvPicPr>
          <p:cNvPr id="19" name="Picture Placeholder 18">
            <a:extLst>
              <a:ext uri="{FF2B5EF4-FFF2-40B4-BE49-F238E27FC236}">
                <a16:creationId xmlns:a16="http://schemas.microsoft.com/office/drawing/2014/main" id="{419DAA6C-5156-49DD-BF98-E27385D5F074}"/>
              </a:ext>
            </a:extLst>
          </p:cNvPr>
          <p:cNvPicPr>
            <a:picLocks noGrp="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287463" y="2745371"/>
            <a:ext cx="1062037" cy="1057275"/>
          </a:xfrm>
          <a:prstGeom prst="rect">
            <a:avLst/>
          </a:prstGeom>
        </p:spPr>
      </p:pic>
      <p:pic>
        <p:nvPicPr>
          <p:cNvPr id="21" name="Picture Placeholder 20">
            <a:extLst>
              <a:ext uri="{FF2B5EF4-FFF2-40B4-BE49-F238E27FC236}">
                <a16:creationId xmlns:a16="http://schemas.microsoft.com/office/drawing/2014/main" id="{66026F61-3E5C-4DF7-BC3A-C6E4FE27CC26}"/>
              </a:ext>
            </a:extLst>
          </p:cNvPr>
          <p:cNvPicPr>
            <a:picLocks noGrp="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4178300" y="2745371"/>
            <a:ext cx="1062038" cy="1057275"/>
          </a:xfrm>
          <a:prstGeom prst="rect">
            <a:avLst/>
          </a:prstGeom>
        </p:spPr>
      </p:pic>
      <p:pic>
        <p:nvPicPr>
          <p:cNvPr id="23" name="Picture Placeholder 22">
            <a:extLst>
              <a:ext uri="{FF2B5EF4-FFF2-40B4-BE49-F238E27FC236}">
                <a16:creationId xmlns:a16="http://schemas.microsoft.com/office/drawing/2014/main" id="{24155BF2-FCEF-4104-A739-6A1F30510514}"/>
              </a:ext>
            </a:extLst>
          </p:cNvPr>
          <p:cNvPicPr>
            <a:picLocks noGrp="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6951663" y="2745371"/>
            <a:ext cx="1062037" cy="1057275"/>
          </a:xfrm>
          <a:prstGeom prst="rect">
            <a:avLst/>
          </a:prstGeom>
        </p:spPr>
      </p:pic>
      <p:pic>
        <p:nvPicPr>
          <p:cNvPr id="25" name="Picture Placeholder 24">
            <a:extLst>
              <a:ext uri="{FF2B5EF4-FFF2-40B4-BE49-F238E27FC236}">
                <a16:creationId xmlns:a16="http://schemas.microsoft.com/office/drawing/2014/main" id="{53591C25-36A0-49B3-8A9B-964DD48FF2AB}"/>
              </a:ext>
            </a:extLst>
          </p:cNvPr>
          <p:cNvPicPr>
            <a:picLocks noGrp="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a:xfrm>
            <a:off x="9723438" y="2745371"/>
            <a:ext cx="1062037" cy="1057275"/>
          </a:xfrm>
          <a:prstGeom prst="rect">
            <a:avLst/>
          </a:prstGeom>
        </p:spPr>
      </p:pic>
      <p:sp>
        <p:nvSpPr>
          <p:cNvPr id="4" name="Slide Number Placeholder 3">
            <a:extLst>
              <a:ext uri="{FF2B5EF4-FFF2-40B4-BE49-F238E27FC236}">
                <a16:creationId xmlns:a16="http://schemas.microsoft.com/office/drawing/2014/main" id="{73C20305-D0C2-40C0-9B1F-9669D75D37D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DFAC50-79C4-46CA-BF49-B2D9A8C3A709}" type="slidenum">
              <a:rPr kumimoji="0" lang="en-US" sz="1000" b="0" i="0" u="none" strike="noStrike" kern="1200" cap="none" spc="0" normalizeH="0" baseline="0" noProof="0" smtClean="0">
                <a:ln>
                  <a:noFill/>
                </a:ln>
                <a:solidFill>
                  <a:prstClr val="white"/>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white"/>
              </a:solidFill>
              <a:effectLst/>
              <a:uLnTx/>
              <a:uFillTx/>
              <a:latin typeface="Open Sans SemiBold"/>
              <a:ea typeface="+mn-ea"/>
              <a:cs typeface="+mn-cs"/>
            </a:endParaRPr>
          </a:p>
        </p:txBody>
      </p:sp>
    </p:spTree>
    <p:extLst>
      <p:ext uri="{BB962C8B-B14F-4D97-AF65-F5344CB8AC3E}">
        <p14:creationId xmlns:p14="http://schemas.microsoft.com/office/powerpoint/2010/main" val="1260141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9C83-6F06-4B62-AF85-864B5DD24341}"/>
              </a:ext>
            </a:extLst>
          </p:cNvPr>
          <p:cNvSpPr>
            <a:spLocks noGrp="1"/>
          </p:cNvSpPr>
          <p:nvPr>
            <p:ph type="title"/>
          </p:nvPr>
        </p:nvSpPr>
        <p:spPr/>
        <p:txBody>
          <a:bodyPr>
            <a:normAutofit fontScale="90000"/>
          </a:bodyPr>
          <a:lstStyle/>
          <a:p>
            <a:r>
              <a:rPr lang="en-US" dirty="0"/>
              <a:t>Instant, easy-to-read, inspector-ready reports</a:t>
            </a:r>
          </a:p>
        </p:txBody>
      </p:sp>
      <p:sp>
        <p:nvSpPr>
          <p:cNvPr id="3" name="Content Placeholder 2">
            <a:extLst>
              <a:ext uri="{FF2B5EF4-FFF2-40B4-BE49-F238E27FC236}">
                <a16:creationId xmlns:a16="http://schemas.microsoft.com/office/drawing/2014/main" id="{05EAFDD2-2683-4649-AAFB-A825D93F8728}"/>
              </a:ext>
            </a:extLst>
          </p:cNvPr>
          <p:cNvSpPr>
            <a:spLocks noGrp="1"/>
          </p:cNvSpPr>
          <p:nvPr>
            <p:ph sz="quarter" idx="4294967295"/>
          </p:nvPr>
        </p:nvSpPr>
        <p:spPr>
          <a:xfrm>
            <a:off x="4733925" y="1409842"/>
            <a:ext cx="6619875" cy="4645025"/>
          </a:xfrm>
          <a:prstGeom prst="rect">
            <a:avLst/>
          </a:prstGeom>
        </p:spPr>
        <p:txBody>
          <a:bodyPr/>
          <a:lstStyle/>
          <a:p>
            <a:pPr>
              <a:lnSpc>
                <a:spcPct val="100000"/>
              </a:lnSpc>
              <a:spcBef>
                <a:spcPts val="2000"/>
              </a:spcBef>
              <a:spcAft>
                <a:spcPts val="1200"/>
              </a:spcAft>
            </a:pPr>
            <a:r>
              <a:rPr lang="en-US" dirty="0">
                <a:solidFill>
                  <a:schemeClr val="accent1"/>
                </a:solidFill>
              </a:rPr>
              <a:t>Rapid</a:t>
            </a:r>
          </a:p>
          <a:p>
            <a:pPr>
              <a:lnSpc>
                <a:spcPct val="100000"/>
              </a:lnSpc>
              <a:spcBef>
                <a:spcPts val="2000"/>
              </a:spcBef>
              <a:spcAft>
                <a:spcPts val="1200"/>
              </a:spcAft>
            </a:pPr>
            <a:r>
              <a:rPr lang="en-US" dirty="0">
                <a:solidFill>
                  <a:schemeClr val="accent1"/>
                </a:solidFill>
              </a:rPr>
              <a:t>High-throughput</a:t>
            </a:r>
          </a:p>
          <a:p>
            <a:pPr>
              <a:lnSpc>
                <a:spcPct val="100000"/>
              </a:lnSpc>
              <a:spcBef>
                <a:spcPts val="2000"/>
              </a:spcBef>
              <a:spcAft>
                <a:spcPts val="1200"/>
              </a:spcAft>
            </a:pPr>
            <a:r>
              <a:rPr lang="en-US" dirty="0">
                <a:solidFill>
                  <a:schemeClr val="accent1"/>
                </a:solidFill>
              </a:rPr>
              <a:t>Easy-to-read, printable reports</a:t>
            </a:r>
          </a:p>
          <a:p>
            <a:pPr>
              <a:lnSpc>
                <a:spcPct val="100000"/>
              </a:lnSpc>
              <a:spcBef>
                <a:spcPts val="2000"/>
              </a:spcBef>
              <a:spcAft>
                <a:spcPts val="1200"/>
              </a:spcAft>
            </a:pPr>
            <a:r>
              <a:rPr lang="en-US" dirty="0">
                <a:solidFill>
                  <a:schemeClr val="accent1"/>
                </a:solidFill>
              </a:rPr>
              <a:t>Regulation compliant with CLIA, CAP,  Joint Commission, and COFRAC requirements</a:t>
            </a:r>
          </a:p>
        </p:txBody>
      </p:sp>
      <p:pic>
        <p:nvPicPr>
          <p:cNvPr id="6" name="Picture Placeholder 5" descr="A screenshot of a cell phone&#10;&#10;Description automatically generated">
            <a:extLst>
              <a:ext uri="{FF2B5EF4-FFF2-40B4-BE49-F238E27FC236}">
                <a16:creationId xmlns:a16="http://schemas.microsoft.com/office/drawing/2014/main" id="{83D12DCC-58CC-4F1A-AFA0-D2D17D84A08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tretch/>
        </p:blipFill>
        <p:spPr>
          <a:xfrm>
            <a:off x="838200" y="1409256"/>
            <a:ext cx="3590544" cy="4821936"/>
          </a:xfrm>
          <a:prstGeom prst="rect">
            <a:avLst/>
          </a:prstGeom>
        </p:spPr>
      </p:pic>
      <p:sp>
        <p:nvSpPr>
          <p:cNvPr id="5" name="Slide Number Placeholder 4">
            <a:extLst>
              <a:ext uri="{FF2B5EF4-FFF2-40B4-BE49-F238E27FC236}">
                <a16:creationId xmlns:a16="http://schemas.microsoft.com/office/drawing/2014/main" id="{773CF0BD-90EE-420A-A61B-5E992DDA8A1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89BEC-1D24-4CE8-AB1B-951A05238127}" type="slidenum">
              <a:rPr kumimoji="0" lang="en-US" sz="1000" b="0" i="0" u="none" strike="noStrike" kern="1200" cap="none" spc="0" normalizeH="0" baseline="0" noProof="0" smtClean="0">
                <a:ln>
                  <a:noFill/>
                </a:ln>
                <a:solidFill>
                  <a:srgbClr val="0069A3"/>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0069A3"/>
              </a:solidFill>
              <a:effectLst/>
              <a:uLnTx/>
              <a:uFillTx/>
              <a:latin typeface="Open Sans SemiBold"/>
              <a:ea typeface="+mn-ea"/>
              <a:cs typeface="+mn-cs"/>
            </a:endParaRPr>
          </a:p>
        </p:txBody>
      </p:sp>
    </p:spTree>
    <p:extLst>
      <p:ext uri="{BB962C8B-B14F-4D97-AF65-F5344CB8AC3E}">
        <p14:creationId xmlns:p14="http://schemas.microsoft.com/office/powerpoint/2010/main" val="2770076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A6B51B-71F1-4B73-8B0A-1367643050E9}"/>
              </a:ext>
            </a:extLst>
          </p:cNvPr>
          <p:cNvSpPr>
            <a:spLocks noGrp="1"/>
          </p:cNvSpPr>
          <p:nvPr>
            <p:ph type="sldNum" sz="quarter" idx="4"/>
          </p:nvPr>
        </p:nvSpPr>
        <p:spPr>
          <a:xfrm>
            <a:off x="11201400" y="6416675"/>
            <a:ext cx="53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89BEC-1D24-4CE8-AB1B-951A05238127}" type="slidenum">
              <a:rPr kumimoji="0" lang="en-US" sz="1000" b="0" i="0" u="none" strike="noStrike" kern="1200" cap="none" spc="0" normalizeH="0" baseline="0" noProof="0" smtClean="0">
                <a:ln>
                  <a:noFill/>
                </a:ln>
                <a:solidFill>
                  <a:prstClr val="white"/>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prstClr val="white"/>
              </a:solidFill>
              <a:effectLst/>
              <a:uLnTx/>
              <a:uFillTx/>
              <a:latin typeface="Open Sans SemiBold"/>
              <a:ea typeface="+mn-ea"/>
              <a:cs typeface="+mn-cs"/>
            </a:endParaRPr>
          </a:p>
        </p:txBody>
      </p:sp>
      <p:sp>
        <p:nvSpPr>
          <p:cNvPr id="3" name="Title 2">
            <a:extLst>
              <a:ext uri="{FF2B5EF4-FFF2-40B4-BE49-F238E27FC236}">
                <a16:creationId xmlns:a16="http://schemas.microsoft.com/office/drawing/2014/main" id="{D979D28C-62D7-444B-B0C9-2D4C9B2B4C90}"/>
              </a:ext>
            </a:extLst>
          </p:cNvPr>
          <p:cNvSpPr>
            <a:spLocks noGrp="1"/>
          </p:cNvSpPr>
          <p:nvPr>
            <p:ph type="title"/>
          </p:nvPr>
        </p:nvSpPr>
        <p:spPr>
          <a:xfrm>
            <a:off x="677255" y="1011726"/>
            <a:ext cx="4568278" cy="2554690"/>
          </a:xfrm>
        </p:spPr>
        <p:txBody>
          <a:bodyPr/>
          <a:lstStyle/>
          <a:p>
            <a:r>
              <a:rPr lang="en-US"/>
              <a:t>Current Environment and how EP Evaluator can help</a:t>
            </a:r>
            <a:endParaRPr lang="en-US" dirty="0"/>
          </a:p>
        </p:txBody>
      </p:sp>
      <p:sp>
        <p:nvSpPr>
          <p:cNvPr id="4" name="Content Placeholder 3">
            <a:extLst>
              <a:ext uri="{FF2B5EF4-FFF2-40B4-BE49-F238E27FC236}">
                <a16:creationId xmlns:a16="http://schemas.microsoft.com/office/drawing/2014/main" id="{EAD94E2C-8009-4F64-90F3-B70B0EF317A2}"/>
              </a:ext>
            </a:extLst>
          </p:cNvPr>
          <p:cNvSpPr>
            <a:spLocks noGrp="1"/>
          </p:cNvSpPr>
          <p:nvPr>
            <p:ph sz="quarter" idx="10"/>
          </p:nvPr>
        </p:nvSpPr>
        <p:spPr>
          <a:xfrm>
            <a:off x="6562725" y="565943"/>
            <a:ext cx="5162550" cy="5726113"/>
          </a:xfrm>
        </p:spPr>
        <p:txBody>
          <a:bodyPr/>
          <a:lstStyle/>
          <a:p>
            <a:pPr marL="457200" indent="-457200">
              <a:buFont typeface="+mj-lt"/>
              <a:buAutoNum type="arabicPeriod"/>
            </a:pPr>
            <a:r>
              <a:rPr lang="en-US" sz="2400" dirty="0"/>
              <a:t>Comparing performance between Laboratory Developed Assays and Manufacturer provided assays on one or more platforms</a:t>
            </a:r>
          </a:p>
          <a:p>
            <a:pPr marL="457200" indent="-457200">
              <a:buFont typeface="+mj-lt"/>
              <a:buAutoNum type="arabicPeriod"/>
            </a:pPr>
            <a:r>
              <a:rPr lang="en-US" sz="2400" dirty="0"/>
              <a:t>Onboarding a new assay on an existing platform or go-live on new instrument</a:t>
            </a:r>
          </a:p>
          <a:p>
            <a:pPr marL="457200" indent="-457200">
              <a:buFont typeface="+mj-lt"/>
              <a:buAutoNum type="arabicPeriod"/>
            </a:pPr>
            <a:r>
              <a:rPr lang="en-US" sz="2400" dirty="0"/>
              <a:t>Running periodic Performance Verification studies to meet CLIA or The CAP requirements</a:t>
            </a:r>
          </a:p>
          <a:p>
            <a:pPr marL="457200" indent="-457200">
              <a:buFont typeface="+mj-lt"/>
              <a:buAutoNum type="arabicPeriod"/>
            </a:pPr>
            <a:r>
              <a:rPr lang="en-US" sz="2400" dirty="0"/>
              <a:t>Trying to create laboratory developed assays under the FDA-Emergency Use Authorization (EUA)</a:t>
            </a:r>
          </a:p>
        </p:txBody>
      </p:sp>
      <p:pic>
        <p:nvPicPr>
          <p:cNvPr id="13" name="Picture Placeholder 12">
            <a:extLst>
              <a:ext uri="{FF2B5EF4-FFF2-40B4-BE49-F238E27FC236}">
                <a16:creationId xmlns:a16="http://schemas.microsoft.com/office/drawing/2014/main" id="{4D5F8DEF-A471-41A6-B593-CF3652E3B7C8}"/>
              </a:ext>
            </a:extLst>
          </p:cNvPr>
          <p:cNvPicPr>
            <a:picLocks noGrp="1"/>
          </p:cNvPicPr>
          <p:nvPr>
            <p:ph type="pic" sz="quarter" idx="11"/>
          </p:nvPr>
        </p:nvPicPr>
        <p:blipFill>
          <a:blip r:embed="rId3"/>
          <a:srcRect l="35" r="35"/>
          <a:stretch>
            <a:fillRect/>
          </a:stretch>
        </p:blipFill>
        <p:spPr>
          <a:xfrm>
            <a:off x="677863" y="3733800"/>
            <a:ext cx="2244725" cy="2246313"/>
          </a:xfrm>
          <a:prstGeom prst="rect">
            <a:avLst/>
          </a:prstGeom>
        </p:spPr>
      </p:pic>
    </p:spTree>
    <p:extLst>
      <p:ext uri="{BB962C8B-B14F-4D97-AF65-F5344CB8AC3E}">
        <p14:creationId xmlns:p14="http://schemas.microsoft.com/office/powerpoint/2010/main" val="3802589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8F77C5-BFA1-4B21-9550-1DC93736FCF7}"/>
              </a:ext>
            </a:extLst>
          </p:cNvPr>
          <p:cNvSpPr>
            <a:spLocks noGrp="1"/>
          </p:cNvSpPr>
          <p:nvPr>
            <p:ph type="title"/>
          </p:nvPr>
        </p:nvSpPr>
        <p:spPr/>
        <p:txBody>
          <a:bodyPr>
            <a:normAutofit/>
          </a:bodyPr>
          <a:lstStyle/>
          <a:p>
            <a:pPr algn="ctr" fontAlgn="base"/>
            <a:r>
              <a:rPr lang="en-US" sz="3600" dirty="0"/>
              <a:t>Use Cases: Comparing LDTs vs Comm Tests, Onboarding New Assays, Running PVs </a:t>
            </a:r>
            <a:endParaRPr lang="en-US" dirty="0">
              <a:solidFill>
                <a:schemeClr val="tx1"/>
              </a:solidFill>
            </a:endParaRPr>
          </a:p>
        </p:txBody>
      </p:sp>
      <p:sp>
        <p:nvSpPr>
          <p:cNvPr id="2" name="Slide Number Placeholder 1">
            <a:extLst>
              <a:ext uri="{FF2B5EF4-FFF2-40B4-BE49-F238E27FC236}">
                <a16:creationId xmlns:a16="http://schemas.microsoft.com/office/drawing/2014/main" id="{BB924259-14D9-4DC4-B7A0-2FC9F722C10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89BEC-1D24-4CE8-AB1B-951A05238127}" type="slidenum">
              <a:rPr kumimoji="0" lang="en-US" sz="1000" b="0" i="0" u="none" strike="noStrike" kern="1200" cap="none" spc="0" normalizeH="0" baseline="0" noProof="0" smtClean="0">
                <a:ln>
                  <a:noFill/>
                </a:ln>
                <a:solidFill>
                  <a:srgbClr val="0069A3"/>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0069A3"/>
              </a:solidFill>
              <a:effectLst/>
              <a:uLnTx/>
              <a:uFillTx/>
              <a:latin typeface="Open Sans SemiBold"/>
              <a:ea typeface="+mn-ea"/>
              <a:cs typeface="+mn-cs"/>
            </a:endParaRPr>
          </a:p>
        </p:txBody>
      </p:sp>
      <p:graphicFrame>
        <p:nvGraphicFramePr>
          <p:cNvPr id="7" name="Table 8">
            <a:extLst>
              <a:ext uri="{FF2B5EF4-FFF2-40B4-BE49-F238E27FC236}">
                <a16:creationId xmlns:a16="http://schemas.microsoft.com/office/drawing/2014/main" id="{C0C82CD0-0BA2-4DB5-9386-49999861C673}"/>
              </a:ext>
            </a:extLst>
          </p:cNvPr>
          <p:cNvGraphicFramePr>
            <a:graphicFrameLocks noGrp="1"/>
          </p:cNvGraphicFramePr>
          <p:nvPr>
            <p:ph sz="quarter" idx="4294967295"/>
          </p:nvPr>
        </p:nvGraphicFramePr>
        <p:xfrm>
          <a:off x="838200" y="1638300"/>
          <a:ext cx="10109200" cy="5080000"/>
        </p:xfrm>
        <a:graphic>
          <a:graphicData uri="http://schemas.openxmlformats.org/drawingml/2006/table">
            <a:tbl>
              <a:tblPr firstRow="1" bandRow="1">
                <a:tableStyleId>{6E25E649-3F16-4E02-A733-19D2CDBF48F0}</a:tableStyleId>
              </a:tblPr>
              <a:tblGrid>
                <a:gridCol w="2377001">
                  <a:extLst>
                    <a:ext uri="{9D8B030D-6E8A-4147-A177-3AD203B41FA5}">
                      <a16:colId xmlns:a16="http://schemas.microsoft.com/office/drawing/2014/main" val="284434536"/>
                    </a:ext>
                  </a:extLst>
                </a:gridCol>
                <a:gridCol w="3071660">
                  <a:extLst>
                    <a:ext uri="{9D8B030D-6E8A-4147-A177-3AD203B41FA5}">
                      <a16:colId xmlns:a16="http://schemas.microsoft.com/office/drawing/2014/main" val="1329011087"/>
                    </a:ext>
                  </a:extLst>
                </a:gridCol>
                <a:gridCol w="4660539">
                  <a:extLst>
                    <a:ext uri="{9D8B030D-6E8A-4147-A177-3AD203B41FA5}">
                      <a16:colId xmlns:a16="http://schemas.microsoft.com/office/drawing/2014/main" val="3203815096"/>
                    </a:ext>
                  </a:extLst>
                </a:gridCol>
              </a:tblGrid>
              <a:tr h="447084">
                <a:tc>
                  <a:txBody>
                    <a:bodyPr/>
                    <a:lstStyle/>
                    <a:p>
                      <a:pPr algn="l" rtl="0" fontAlgn="base"/>
                      <a:r>
                        <a:rPr lang="en-US" sz="1600" dirty="0">
                          <a:effectLst/>
                        </a:rPr>
                        <a:t>Statistical Modules </a:t>
                      </a:r>
                      <a:endParaRPr lang="en-US" sz="1600" b="0" i="0" dirty="0">
                        <a:solidFill>
                          <a:schemeClr val="bg1"/>
                        </a:solidFill>
                        <a:effectLst/>
                      </a:endParaRPr>
                    </a:p>
                  </a:txBody>
                  <a:tcPr marL="144246" marR="144246"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l" rtl="0" fontAlgn="base"/>
                      <a:r>
                        <a:rPr lang="en-US" sz="1600" dirty="0">
                          <a:effectLst/>
                        </a:rPr>
                        <a:t>EP Module </a:t>
                      </a:r>
                      <a:endParaRPr lang="en-US" sz="1600" b="0" i="0" dirty="0">
                        <a:solidFill>
                          <a:schemeClr val="bg1"/>
                        </a:solidFill>
                        <a:effectLst/>
                      </a:endParaRPr>
                    </a:p>
                  </a:txBody>
                  <a:tcPr marL="144246" marR="144246"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l" rtl="0" fontAlgn="base"/>
                      <a:r>
                        <a:rPr lang="en-US" sz="1600" dirty="0">
                          <a:effectLst/>
                        </a:rPr>
                        <a:t>Short Description </a:t>
                      </a:r>
                      <a:endParaRPr lang="en-US" sz="1600" b="0" i="0" dirty="0">
                        <a:effectLst/>
                      </a:endParaRPr>
                    </a:p>
                  </a:txBody>
                  <a:tcPr marL="144246" marR="144246"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121543650"/>
                  </a:ext>
                </a:extLst>
              </a:tr>
              <a:tr h="1524987">
                <a:tc>
                  <a:txBody>
                    <a:bodyPr/>
                    <a:lstStyle/>
                    <a:p>
                      <a:pPr algn="l" rtl="0" fontAlgn="base"/>
                      <a:r>
                        <a:rPr lang="en-US" sz="1600" dirty="0">
                          <a:solidFill>
                            <a:schemeClr val="accent1"/>
                          </a:solidFill>
                          <a:effectLst/>
                        </a:rPr>
                        <a:t>Precision </a:t>
                      </a:r>
                      <a:endParaRPr lang="en-US" sz="1600" b="0" i="0" dirty="0">
                        <a:solidFill>
                          <a:schemeClr val="accent1"/>
                        </a:solidFill>
                        <a:effectLst/>
                      </a:endParaRPr>
                    </a:p>
                  </a:txBody>
                  <a:tcPr marL="144246" marR="144246" anchor="ctr">
                    <a:lnL>
                      <a:noFill/>
                    </a:lnL>
                    <a:lnR>
                      <a:noFill/>
                    </a:lnR>
                    <a:lnT w="25400" cmpd="sng">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ase"/>
                      <a:r>
                        <a:rPr lang="en-US" sz="1600" dirty="0">
                          <a:solidFill>
                            <a:schemeClr val="accent1"/>
                          </a:solidFill>
                          <a:effectLst/>
                        </a:rPr>
                        <a:t>SP </a:t>
                      </a:r>
                      <a:endParaRPr lang="en-US" sz="1600" b="0" i="0" dirty="0">
                        <a:solidFill>
                          <a:schemeClr val="accent1"/>
                        </a:solidFill>
                        <a:effectLst/>
                      </a:endParaRPr>
                    </a:p>
                  </a:txBody>
                  <a:tcPr marL="144246" marR="144246" anchor="ctr">
                    <a:lnL>
                      <a:noFill/>
                    </a:lnL>
                    <a:lnR>
                      <a:noFill/>
                    </a:lnR>
                    <a:lnT w="25400" cmpd="sng">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ase"/>
                      <a:r>
                        <a:rPr lang="en-US" sz="1600" dirty="0">
                          <a:solidFill>
                            <a:schemeClr val="accent1"/>
                          </a:solidFill>
                          <a:effectLst/>
                        </a:rPr>
                        <a:t>Simple Precision experiments evaluate the degree to which repeated measurements of the same specimen (or specimens) show the same result. To do this statistically it calculates mean, SD, and CV. </a:t>
                      </a:r>
                      <a:endParaRPr lang="en-US" sz="1600" b="0" i="0" dirty="0">
                        <a:solidFill>
                          <a:schemeClr val="accent1"/>
                        </a:solidFill>
                        <a:effectLst/>
                      </a:endParaRPr>
                    </a:p>
                  </a:txBody>
                  <a:tcPr marL="144246" marR="144246" anchor="ctr">
                    <a:lnL>
                      <a:noFill/>
                    </a:lnL>
                    <a:lnR>
                      <a:noFill/>
                    </a:lnR>
                    <a:lnT w="25400" cmpd="sng">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43692101"/>
                  </a:ext>
                </a:extLst>
              </a:tr>
              <a:tr h="1742179">
                <a:tc>
                  <a:txBody>
                    <a:bodyPr/>
                    <a:lstStyle/>
                    <a:p>
                      <a:pPr algn="l" rtl="0" fontAlgn="base"/>
                      <a:r>
                        <a:rPr lang="en-US" sz="1600" dirty="0">
                          <a:solidFill>
                            <a:schemeClr val="accent1"/>
                          </a:solidFill>
                          <a:effectLst/>
                        </a:rPr>
                        <a:t>Linearity </a:t>
                      </a:r>
                      <a:endParaRPr lang="en-US" sz="1600" b="0" i="0" dirty="0">
                        <a:solidFill>
                          <a:schemeClr val="accent1"/>
                        </a:solidFill>
                        <a:effectLst/>
                      </a:endParaRPr>
                    </a:p>
                  </a:txBody>
                  <a:tcPr marL="144246" marR="144246" anchor="ctr">
                    <a:lnL>
                      <a:noFill/>
                    </a:lnL>
                    <a:lnR>
                      <a:noFill/>
                    </a:lnR>
                    <a:lnT>
                      <a:noFill/>
                    </a:lnT>
                    <a:lnB>
                      <a:noFill/>
                    </a:lnB>
                    <a:lnTlToBr w="12700" cmpd="sng">
                      <a:noFill/>
                      <a:prstDash val="solid"/>
                    </a:lnTlToBr>
                    <a:lnBlToTr w="12700" cmpd="sng">
                      <a:noFill/>
                      <a:prstDash val="solid"/>
                    </a:lnBlToTr>
                  </a:tcPr>
                </a:tc>
                <a:tc>
                  <a:txBody>
                    <a:bodyPr/>
                    <a:lstStyle/>
                    <a:p>
                      <a:pPr algn="l" rtl="0" fontAlgn="base"/>
                      <a:r>
                        <a:rPr lang="en-US" sz="1600" dirty="0">
                          <a:solidFill>
                            <a:schemeClr val="accent1"/>
                          </a:solidFill>
                          <a:effectLst/>
                        </a:rPr>
                        <a:t>Linearity and Cal Verification </a:t>
                      </a:r>
                      <a:endParaRPr lang="en-US" sz="1600" b="0" i="0" dirty="0">
                        <a:solidFill>
                          <a:schemeClr val="accent1"/>
                        </a:solidFill>
                        <a:effectLst/>
                      </a:endParaRPr>
                    </a:p>
                  </a:txBody>
                  <a:tcPr marL="144246" marR="144246"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600" kern="1200" dirty="0">
                          <a:solidFill>
                            <a:schemeClr val="accent1"/>
                          </a:solidFill>
                          <a:effectLst/>
                          <a:latin typeface="+mn-lt"/>
                          <a:ea typeface="+mn-ea"/>
                          <a:cs typeface="+mn-cs"/>
                        </a:rPr>
                        <a:t>Verifies linearity, accuracy, reportable range, precision and the probability of passing proficiency testing (PT), using a single set of at least 3 standards with defined or known concentrations that span the claimed Reportable Range.</a:t>
                      </a:r>
                      <a:endParaRPr lang="en-US" sz="1600" b="0" i="0" dirty="0">
                        <a:solidFill>
                          <a:schemeClr val="accent1"/>
                        </a:solidFill>
                        <a:effectLst/>
                        <a:latin typeface="Calibri" panose="020F0502020204030204" pitchFamily="34" charset="0"/>
                      </a:endParaRPr>
                    </a:p>
                  </a:txBody>
                  <a:tcPr marL="144246" marR="144246"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71769040"/>
                  </a:ext>
                </a:extLst>
              </a:tr>
              <a:tr h="447084">
                <a:tc rowSpan="2">
                  <a:txBody>
                    <a:bodyPr/>
                    <a:lstStyle/>
                    <a:p>
                      <a:pPr algn="l" rtl="0" fontAlgn="base"/>
                      <a:r>
                        <a:rPr lang="en-US" sz="1600" dirty="0">
                          <a:solidFill>
                            <a:schemeClr val="accent1"/>
                          </a:solidFill>
                          <a:effectLst/>
                        </a:rPr>
                        <a:t>Method Comparison </a:t>
                      </a:r>
                      <a:endParaRPr lang="en-US" sz="1600" b="0" i="0" dirty="0">
                        <a:solidFill>
                          <a:schemeClr val="accent1"/>
                        </a:solidFill>
                        <a:effectLst/>
                      </a:endParaRPr>
                    </a:p>
                  </a:txBody>
                  <a:tcPr marL="144246" marR="144246" anchor="ctr">
                    <a:lnL>
                      <a:noFill/>
                    </a:lnL>
                    <a:lnR>
                      <a:noFill/>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rtl="0" fontAlgn="base"/>
                      <a:r>
                        <a:rPr lang="en-US" sz="1600" dirty="0">
                          <a:solidFill>
                            <a:schemeClr val="accent1"/>
                          </a:solidFill>
                          <a:effectLst/>
                        </a:rPr>
                        <a:t>Alternate (Quantitative) </a:t>
                      </a:r>
                      <a:endParaRPr lang="en-US" sz="1600" b="0" i="0" dirty="0">
                        <a:solidFill>
                          <a:schemeClr val="accent1"/>
                        </a:solidFill>
                        <a:effectLst/>
                      </a:endParaRPr>
                    </a:p>
                  </a:txBody>
                  <a:tcPr marL="144246" marR="144246" anchor="ct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base"/>
                      <a:r>
                        <a:rPr lang="en-IN" sz="1600" dirty="0">
                          <a:solidFill>
                            <a:schemeClr val="accent1"/>
                          </a:solidFill>
                          <a:effectLst/>
                        </a:rPr>
                        <a:t>Basic correlation </a:t>
                      </a:r>
                      <a:endParaRPr lang="en-IN" sz="1600" b="0" i="0" dirty="0">
                        <a:solidFill>
                          <a:schemeClr val="accent1"/>
                        </a:solidFill>
                        <a:effectLst/>
                      </a:endParaRPr>
                    </a:p>
                  </a:txBody>
                  <a:tcPr marL="144246" marR="144246" anchor="ct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90769033"/>
                  </a:ext>
                </a:extLst>
              </a:tr>
              <a:tr h="918666">
                <a:tc vMerge="1">
                  <a:txBody>
                    <a:bodyPr/>
                    <a:lstStyle/>
                    <a:p>
                      <a:endParaRPr lang="en-US"/>
                    </a:p>
                  </a:txBody>
                  <a:tcPr/>
                </a:tc>
                <a:tc>
                  <a:txBody>
                    <a:bodyPr/>
                    <a:lstStyle/>
                    <a:p>
                      <a:pPr algn="l" rtl="0" fontAlgn="base"/>
                      <a:r>
                        <a:rPr lang="en-US" sz="1600" dirty="0">
                          <a:solidFill>
                            <a:schemeClr val="accent1"/>
                          </a:solidFill>
                          <a:effectLst/>
                        </a:rPr>
                        <a:t>QMC  </a:t>
                      </a:r>
                      <a:endParaRPr lang="en-US" sz="1600" b="0" i="0" dirty="0">
                        <a:solidFill>
                          <a:schemeClr val="accent1"/>
                        </a:solidFill>
                        <a:effectLst/>
                      </a:endParaRPr>
                    </a:p>
                  </a:txBody>
                  <a:tcPr marL="144246" marR="144246" anchor="ctr">
                    <a:lnL>
                      <a:noFill/>
                    </a:lnL>
                    <a:lnR>
                      <a:noFill/>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rtl="0" fontAlgn="base"/>
                      <a:r>
                        <a:rPr lang="en-IN" sz="1600" dirty="0">
                          <a:solidFill>
                            <a:schemeClr val="accent1"/>
                          </a:solidFill>
                          <a:effectLst/>
                        </a:rPr>
                        <a:t>Concordance-Compares results from qualitative or semi-quantitative methods.  </a:t>
                      </a:r>
                      <a:endParaRPr lang="en-IN" sz="1600" b="0" i="0" dirty="0">
                        <a:solidFill>
                          <a:schemeClr val="accent1"/>
                        </a:solidFill>
                        <a:effectLst/>
                      </a:endParaRPr>
                    </a:p>
                  </a:txBody>
                  <a:tcPr marL="144246" marR="144246" anchor="ctr">
                    <a:lnL>
                      <a:noFill/>
                    </a:lnL>
                    <a:lnR>
                      <a:noFill/>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1195695"/>
                  </a:ext>
                </a:extLst>
              </a:tr>
            </a:tbl>
          </a:graphicData>
        </a:graphic>
      </p:graphicFrame>
    </p:spTree>
    <p:extLst>
      <p:ext uri="{BB962C8B-B14F-4D97-AF65-F5344CB8AC3E}">
        <p14:creationId xmlns:p14="http://schemas.microsoft.com/office/powerpoint/2010/main" val="3875928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78710-37B9-4C04-B7C3-9C83FFDC2DF6}"/>
              </a:ext>
            </a:extLst>
          </p:cNvPr>
          <p:cNvSpPr>
            <a:spLocks noGrp="1"/>
          </p:cNvSpPr>
          <p:nvPr>
            <p:ph type="title"/>
          </p:nvPr>
        </p:nvSpPr>
        <p:spPr>
          <a:xfrm>
            <a:off x="838200" y="404522"/>
            <a:ext cx="10515600" cy="587222"/>
          </a:xfrm>
        </p:spPr>
        <p:txBody>
          <a:bodyPr vert="horz" lIns="91440" tIns="45720" rIns="91440" bIns="45720" rtlCol="0" anchor="ctr">
            <a:normAutofit/>
          </a:bodyPr>
          <a:lstStyle/>
          <a:p>
            <a:pPr algn="ctr"/>
            <a:r>
              <a:rPr lang="en-US" sz="3600" kern="1200" dirty="0">
                <a:latin typeface="+mj-lt"/>
                <a:ea typeface="+mj-ea"/>
                <a:cs typeface="+mj-cs"/>
              </a:rPr>
              <a:t>Use Case: Creating a LDT</a:t>
            </a:r>
          </a:p>
        </p:txBody>
      </p:sp>
      <p:sp>
        <p:nvSpPr>
          <p:cNvPr id="2" name="Slide Number Placeholder 1">
            <a:extLst>
              <a:ext uri="{FF2B5EF4-FFF2-40B4-BE49-F238E27FC236}">
                <a16:creationId xmlns:a16="http://schemas.microsoft.com/office/drawing/2014/main" id="{77D1401C-0740-4B6A-A62E-5671C5014546}"/>
              </a:ext>
            </a:extLst>
          </p:cNvPr>
          <p:cNvSpPr>
            <a:spLocks noGrp="1"/>
          </p:cNvSpPr>
          <p:nvPr>
            <p:ph type="sldNum" sz="quarter" idx="4"/>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789BEC-1D24-4CE8-AB1B-951A05238127}" type="slidenum">
              <a:rPr kumimoji="0" lang="en-US" sz="1200" b="0" i="0" u="none" strike="noStrike" kern="1200" cap="none" spc="0" normalizeH="0" baseline="0" noProof="0">
                <a:ln>
                  <a:noFill/>
                </a:ln>
                <a:solidFill>
                  <a:srgbClr val="0069A3"/>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srgbClr val="0069A3"/>
              </a:solidFill>
              <a:effectLst/>
              <a:uLnTx/>
              <a:uFillTx/>
              <a:latin typeface="Open Sans SemiBold"/>
              <a:ea typeface="+mn-ea"/>
              <a:cs typeface="+mn-cs"/>
            </a:endParaRPr>
          </a:p>
        </p:txBody>
      </p:sp>
      <p:graphicFrame>
        <p:nvGraphicFramePr>
          <p:cNvPr id="27" name="Table 27">
            <a:extLst>
              <a:ext uri="{FF2B5EF4-FFF2-40B4-BE49-F238E27FC236}">
                <a16:creationId xmlns:a16="http://schemas.microsoft.com/office/drawing/2014/main" id="{27B75D11-7C3A-49B4-B6B2-3F87B980B94C}"/>
              </a:ext>
            </a:extLst>
          </p:cNvPr>
          <p:cNvGraphicFramePr>
            <a:graphicFrameLocks noGrp="1"/>
          </p:cNvGraphicFramePr>
          <p:nvPr>
            <p:ph sz="quarter" idx="4294967295"/>
          </p:nvPr>
        </p:nvGraphicFramePr>
        <p:xfrm>
          <a:off x="838200" y="1086333"/>
          <a:ext cx="10515600" cy="5252847"/>
        </p:xfrm>
        <a:graphic>
          <a:graphicData uri="http://schemas.openxmlformats.org/drawingml/2006/table">
            <a:tbl>
              <a:tblPr firstRow="1" bandRow="1">
                <a:tableStyleId>{6E25E649-3F16-4E02-A733-19D2CDBF48F0}</a:tableStyleId>
              </a:tblPr>
              <a:tblGrid>
                <a:gridCol w="1316422">
                  <a:extLst>
                    <a:ext uri="{9D8B030D-6E8A-4147-A177-3AD203B41FA5}">
                      <a16:colId xmlns:a16="http://schemas.microsoft.com/office/drawing/2014/main" val="2944602542"/>
                    </a:ext>
                  </a:extLst>
                </a:gridCol>
                <a:gridCol w="1513489">
                  <a:extLst>
                    <a:ext uri="{9D8B030D-6E8A-4147-A177-3AD203B41FA5}">
                      <a16:colId xmlns:a16="http://schemas.microsoft.com/office/drawing/2014/main" val="785828255"/>
                    </a:ext>
                  </a:extLst>
                </a:gridCol>
                <a:gridCol w="7685689">
                  <a:extLst>
                    <a:ext uri="{9D8B030D-6E8A-4147-A177-3AD203B41FA5}">
                      <a16:colId xmlns:a16="http://schemas.microsoft.com/office/drawing/2014/main" val="3364048063"/>
                    </a:ext>
                  </a:extLst>
                </a:gridCol>
              </a:tblGrid>
              <a:tr h="320040">
                <a:tc>
                  <a:txBody>
                    <a:bodyPr/>
                    <a:lstStyle/>
                    <a:p>
                      <a:pPr algn="l" rtl="0" fontAlgn="base"/>
                      <a:r>
                        <a:rPr lang="en-US" sz="1400" dirty="0">
                          <a:effectLst/>
                        </a:rPr>
                        <a:t>CLSI /EP Guideline </a:t>
                      </a:r>
                      <a:endParaRPr lang="en-US" sz="2400" b="0" i="0" dirty="0">
                        <a:solidFill>
                          <a:schemeClr val="accent1"/>
                        </a:solidFill>
                        <a:effectLst/>
                        <a:latin typeface="+mn-lt"/>
                      </a:endParaRPr>
                    </a:p>
                  </a:txBody>
                  <a:tcPr marL="69648" marR="69648">
                    <a:lnL>
                      <a:noFill/>
                    </a:lnL>
                    <a:lnR>
                      <a:noFill/>
                    </a:lnR>
                    <a:lnT w="25400" cmpd="sng">
                      <a:noFill/>
                    </a:lnT>
                    <a:lnB w="25400" cmpd="sng">
                      <a:noFill/>
                    </a:lnB>
                    <a:lnTlToBr w="12700" cmpd="sng">
                      <a:noFill/>
                      <a:prstDash val="solid"/>
                    </a:lnTlToBr>
                    <a:lnBlToTr w="12700" cmpd="sng">
                      <a:noFill/>
                      <a:prstDash val="solid"/>
                    </a:lnBlToTr>
                  </a:tcPr>
                </a:tc>
                <a:tc>
                  <a:txBody>
                    <a:bodyPr/>
                    <a:lstStyle/>
                    <a:p>
                      <a:pPr algn="l" rtl="0" fontAlgn="base"/>
                      <a:r>
                        <a:rPr lang="en-US" sz="1400" dirty="0">
                          <a:effectLst/>
                        </a:rPr>
                        <a:t>EP Module </a:t>
                      </a:r>
                      <a:endParaRPr lang="en-US" sz="2400" b="0" i="0" dirty="0">
                        <a:solidFill>
                          <a:schemeClr val="accent1"/>
                        </a:solidFill>
                        <a:effectLst/>
                        <a:latin typeface="+mn-lt"/>
                      </a:endParaRPr>
                    </a:p>
                  </a:txBody>
                  <a:tcPr marL="69648" marR="69648">
                    <a:lnL>
                      <a:noFill/>
                    </a:lnL>
                    <a:lnR>
                      <a:noFill/>
                    </a:lnR>
                    <a:lnT w="25400" cmpd="sng">
                      <a:noFill/>
                    </a:lnT>
                    <a:lnB w="25400" cmpd="sng">
                      <a:noFill/>
                    </a:lnB>
                    <a:lnTlToBr w="12700" cmpd="sng">
                      <a:noFill/>
                      <a:prstDash val="solid"/>
                    </a:lnTlToBr>
                    <a:lnBlToTr w="12700" cmpd="sng">
                      <a:noFill/>
                      <a:prstDash val="solid"/>
                    </a:lnBlToTr>
                  </a:tcPr>
                </a:tc>
                <a:tc>
                  <a:txBody>
                    <a:bodyPr/>
                    <a:lstStyle/>
                    <a:p>
                      <a:pPr algn="l" rtl="0" fontAlgn="base"/>
                      <a:r>
                        <a:rPr lang="en-US" sz="1400" dirty="0">
                          <a:effectLst/>
                        </a:rPr>
                        <a:t>Short Description </a:t>
                      </a:r>
                      <a:endParaRPr lang="en-US" sz="2400" b="0" i="0" dirty="0">
                        <a:solidFill>
                          <a:schemeClr val="accent1"/>
                        </a:solidFill>
                        <a:effectLst/>
                        <a:latin typeface="+mn-lt"/>
                      </a:endParaRPr>
                    </a:p>
                  </a:txBody>
                  <a:tcPr marL="69648" marR="69648">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311298585"/>
                  </a:ext>
                </a:extLst>
              </a:tr>
              <a:tr h="320040">
                <a:tc>
                  <a:txBody>
                    <a:bodyPr/>
                    <a:lstStyle/>
                    <a:p>
                      <a:pPr algn="l" rtl="0" fontAlgn="base"/>
                      <a:r>
                        <a:rPr lang="en-US" sz="1100" dirty="0">
                          <a:solidFill>
                            <a:schemeClr val="accent1"/>
                          </a:solidFill>
                          <a:effectLst/>
                        </a:rPr>
                        <a:t>EP 5 </a:t>
                      </a:r>
                      <a:endParaRPr lang="en-US" b="0" i="0" dirty="0">
                        <a:solidFill>
                          <a:schemeClr val="accent1"/>
                        </a:solidFill>
                        <a:effectLst/>
                        <a:latin typeface="+mn-lt"/>
                      </a:endParaRPr>
                    </a:p>
                  </a:txBody>
                  <a:tcPr marL="69648" marR="69648">
                    <a:lnL>
                      <a:noFill/>
                    </a:lnL>
                    <a:lnR>
                      <a:noFill/>
                    </a:lnR>
                    <a:lnT w="25400" cmpd="sng">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ase"/>
                      <a:r>
                        <a:rPr lang="en-US" sz="1100" u="none" strike="noStrike" dirty="0">
                          <a:solidFill>
                            <a:schemeClr val="accent1"/>
                          </a:solidFill>
                          <a:effectLst/>
                          <a:hlinkClick r:id="rId3">
                            <a:extLst>
                              <a:ext uri="{A12FA001-AC4F-418D-AE19-62706E023703}">
                                <ahyp:hlinkClr xmlns:ahyp="http://schemas.microsoft.com/office/drawing/2018/hyperlinkcolor" val="tx"/>
                              </a:ext>
                            </a:extLst>
                          </a:hlinkClick>
                        </a:rPr>
                        <a:t>CP - Complex Precision </a:t>
                      </a:r>
                      <a:r>
                        <a:rPr lang="en-US" sz="1100" dirty="0">
                          <a:solidFill>
                            <a:schemeClr val="accent1"/>
                          </a:solidFill>
                          <a:effectLst/>
                        </a:rPr>
                        <a:t> </a:t>
                      </a:r>
                      <a:endParaRPr lang="en-US" sz="1100" b="0" i="0" dirty="0">
                        <a:solidFill>
                          <a:schemeClr val="accent1"/>
                        </a:solidFill>
                        <a:effectLst/>
                        <a:latin typeface="+mn-lt"/>
                      </a:endParaRPr>
                    </a:p>
                  </a:txBody>
                  <a:tcPr marL="69648" marR="69648">
                    <a:lnL>
                      <a:noFill/>
                    </a:lnL>
                    <a:lnR>
                      <a:noFill/>
                    </a:lnR>
                    <a:lnT w="25400" cmpd="sng">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ase"/>
                      <a:r>
                        <a:rPr lang="en-US" sz="1100" dirty="0">
                          <a:solidFill>
                            <a:schemeClr val="accent1"/>
                          </a:solidFill>
                          <a:effectLst/>
                        </a:rPr>
                        <a:t>CP calculates within run, between run, between day, and total precision. The CLSI EP5 protocol is a subset of this statistical module.  </a:t>
                      </a:r>
                      <a:endParaRPr lang="en-US" b="0" i="0" dirty="0">
                        <a:solidFill>
                          <a:schemeClr val="accent1"/>
                        </a:solidFill>
                        <a:effectLst/>
                        <a:latin typeface="+mn-lt"/>
                      </a:endParaRPr>
                    </a:p>
                  </a:txBody>
                  <a:tcPr marL="69648" marR="69648">
                    <a:lnL>
                      <a:noFill/>
                    </a:lnL>
                    <a:lnR>
                      <a:noFill/>
                    </a:lnR>
                    <a:lnT w="25400" cmpd="sng">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8369905"/>
                  </a:ext>
                </a:extLst>
              </a:tr>
              <a:tr h="320040">
                <a:tc>
                  <a:txBody>
                    <a:bodyPr/>
                    <a:lstStyle/>
                    <a:p>
                      <a:pPr algn="l" rtl="0" fontAlgn="base"/>
                      <a:r>
                        <a:rPr lang="en-US" sz="1100" dirty="0">
                          <a:solidFill>
                            <a:schemeClr val="accent1"/>
                          </a:solidFill>
                          <a:effectLst/>
                        </a:rPr>
                        <a:t>EP 6 </a:t>
                      </a:r>
                      <a:endParaRPr lang="en-US" b="0" i="0" dirty="0">
                        <a:solidFill>
                          <a:schemeClr val="accent1"/>
                        </a:solidFill>
                        <a:effectLst/>
                        <a:latin typeface="+mn-lt"/>
                      </a:endParaRPr>
                    </a:p>
                  </a:txBody>
                  <a:tcPr marL="69648" marR="69648">
                    <a:lnL>
                      <a:noFill/>
                    </a:lnL>
                    <a:lnR>
                      <a:noFill/>
                    </a:lnR>
                    <a:lnT>
                      <a:noFill/>
                    </a:lnT>
                    <a:lnB>
                      <a:noFill/>
                    </a:lnB>
                    <a:lnTlToBr w="12700" cmpd="sng">
                      <a:noFill/>
                      <a:prstDash val="solid"/>
                    </a:lnTlToBr>
                    <a:lnBlToTr w="12700" cmpd="sng">
                      <a:noFill/>
                      <a:prstDash val="solid"/>
                    </a:lnBlToTr>
                  </a:tcPr>
                </a:tc>
                <a:tc>
                  <a:txBody>
                    <a:bodyPr/>
                    <a:lstStyle/>
                    <a:p>
                      <a:pPr algn="l" rtl="0" fontAlgn="base"/>
                      <a:r>
                        <a:rPr lang="en-US" sz="1100" dirty="0">
                          <a:solidFill>
                            <a:schemeClr val="accent1"/>
                          </a:solidFill>
                          <a:effectLst/>
                        </a:rPr>
                        <a:t>EP6 - Linearity </a:t>
                      </a:r>
                      <a:endParaRPr lang="en-US" b="0" i="0" dirty="0">
                        <a:solidFill>
                          <a:schemeClr val="accent1"/>
                        </a:solidFill>
                        <a:effectLst/>
                        <a:latin typeface="+mn-lt"/>
                      </a:endParaRPr>
                    </a:p>
                  </a:txBody>
                  <a:tcPr marL="69648" marR="69648">
                    <a:lnL>
                      <a:noFill/>
                    </a:lnL>
                    <a:lnR>
                      <a:noFill/>
                    </a:lnR>
                    <a:lnT>
                      <a:noFill/>
                    </a:lnT>
                    <a:lnB>
                      <a:noFill/>
                    </a:lnB>
                    <a:lnTlToBr w="12700" cmpd="sng">
                      <a:noFill/>
                      <a:prstDash val="solid"/>
                    </a:lnTlToBr>
                    <a:lnBlToTr w="12700" cmpd="sng">
                      <a:noFill/>
                      <a:prstDash val="solid"/>
                    </a:lnBlToTr>
                  </a:tcPr>
                </a:tc>
                <a:tc>
                  <a:txBody>
                    <a:bodyPr/>
                    <a:lstStyle/>
                    <a:p>
                      <a:pPr algn="l" rtl="0" fontAlgn="base"/>
                      <a:r>
                        <a:rPr lang="en-US" sz="1100" dirty="0">
                          <a:solidFill>
                            <a:schemeClr val="accent1"/>
                          </a:solidFill>
                          <a:effectLst/>
                        </a:rPr>
                        <a:t>This module verifies linearity. </a:t>
                      </a:r>
                      <a:endParaRPr lang="en-US" b="0" i="0" dirty="0">
                        <a:solidFill>
                          <a:schemeClr val="accent1"/>
                        </a:solidFill>
                        <a:effectLst/>
                        <a:latin typeface="+mn-lt"/>
                      </a:endParaRPr>
                    </a:p>
                  </a:txBody>
                  <a:tcPr marL="69648" marR="69648">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2415482"/>
                  </a:ext>
                </a:extLst>
              </a:tr>
              <a:tr h="320040">
                <a:tc>
                  <a:txBody>
                    <a:bodyPr/>
                    <a:lstStyle/>
                    <a:p>
                      <a:pPr algn="l" rtl="0" fontAlgn="base"/>
                      <a:r>
                        <a:rPr lang="en-US" sz="1100" dirty="0">
                          <a:solidFill>
                            <a:schemeClr val="accent1"/>
                          </a:solidFill>
                          <a:effectLst/>
                        </a:rPr>
                        <a:t>EP 7 </a:t>
                      </a:r>
                      <a:endParaRPr lang="en-US" dirty="0">
                        <a:solidFill>
                          <a:schemeClr val="accent1"/>
                        </a:solidFill>
                        <a:effectLst/>
                      </a:endParaRPr>
                    </a:p>
                    <a:p>
                      <a:pPr algn="l" rtl="0" fontAlgn="base"/>
                      <a:r>
                        <a:rPr lang="en-US" sz="1100" dirty="0">
                          <a:solidFill>
                            <a:schemeClr val="accent1"/>
                          </a:solidFill>
                          <a:effectLst/>
                        </a:rPr>
                        <a:t> </a:t>
                      </a:r>
                      <a:endParaRPr lang="en-US" b="0" i="0" dirty="0">
                        <a:solidFill>
                          <a:schemeClr val="accent1"/>
                        </a:solidFill>
                        <a:effectLst/>
                        <a:latin typeface="+mn-lt"/>
                      </a:endParaRPr>
                    </a:p>
                  </a:txBody>
                  <a:tcPr marL="69648" marR="69648">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ase"/>
                      <a:r>
                        <a:rPr lang="en-US" sz="1100" dirty="0">
                          <a:solidFill>
                            <a:schemeClr val="accent1"/>
                          </a:solidFill>
                          <a:effectLst/>
                        </a:rPr>
                        <a:t>EP7-Interference </a:t>
                      </a:r>
                      <a:endParaRPr lang="en-US" b="0" i="0" dirty="0">
                        <a:solidFill>
                          <a:schemeClr val="accent1"/>
                        </a:solidFill>
                        <a:effectLst/>
                        <a:latin typeface="+mn-lt"/>
                      </a:endParaRPr>
                    </a:p>
                  </a:txBody>
                  <a:tcPr marL="69648" marR="69648">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ase"/>
                      <a:r>
                        <a:rPr lang="en-US" sz="1100" dirty="0">
                          <a:solidFill>
                            <a:schemeClr val="accent1"/>
                          </a:solidFill>
                          <a:effectLst/>
                        </a:rPr>
                        <a:t>Interference estimates the maximum level of an interferent that can be present without causing a clinically significant change in the analyte measurement. </a:t>
                      </a:r>
                      <a:endParaRPr lang="en-US" b="0" i="0" dirty="0">
                        <a:solidFill>
                          <a:schemeClr val="accent1"/>
                        </a:solidFill>
                        <a:effectLst/>
                        <a:latin typeface="+mn-lt"/>
                      </a:endParaRPr>
                    </a:p>
                  </a:txBody>
                  <a:tcPr marL="69648" marR="69648">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5107149"/>
                  </a:ext>
                </a:extLst>
              </a:tr>
              <a:tr h="320040">
                <a:tc rowSpan="2">
                  <a:txBody>
                    <a:bodyPr/>
                    <a:lstStyle/>
                    <a:p>
                      <a:pPr algn="l" rtl="0" fontAlgn="base"/>
                      <a:r>
                        <a:rPr lang="en-US" sz="1100" dirty="0">
                          <a:solidFill>
                            <a:schemeClr val="accent1"/>
                          </a:solidFill>
                          <a:effectLst/>
                        </a:rPr>
                        <a:t>EP 9 </a:t>
                      </a:r>
                      <a:endParaRPr lang="en-US" b="0" i="0" dirty="0">
                        <a:solidFill>
                          <a:schemeClr val="accent1"/>
                        </a:solidFill>
                        <a:effectLst/>
                        <a:latin typeface="+mn-lt"/>
                      </a:endParaRPr>
                    </a:p>
                  </a:txBody>
                  <a:tcPr marL="69648" marR="69648">
                    <a:lnL>
                      <a:noFill/>
                    </a:lnL>
                    <a:lnR>
                      <a:noFill/>
                    </a:lnR>
                    <a:lnT>
                      <a:noFill/>
                    </a:lnT>
                    <a:lnB>
                      <a:noFill/>
                    </a:lnB>
                    <a:lnTlToBr w="12700" cmpd="sng">
                      <a:noFill/>
                      <a:prstDash val="solid"/>
                    </a:lnTlToBr>
                    <a:lnBlToTr w="12700" cmpd="sng">
                      <a:noFill/>
                      <a:prstDash val="solid"/>
                    </a:lnBlToTr>
                    <a:noFill/>
                  </a:tcPr>
                </a:tc>
                <a:tc>
                  <a:txBody>
                    <a:bodyPr/>
                    <a:lstStyle/>
                    <a:p>
                      <a:pPr algn="l" rtl="0" fontAlgn="base"/>
                      <a:r>
                        <a:rPr lang="en-IN" sz="1100" dirty="0">
                          <a:solidFill>
                            <a:schemeClr val="accent1"/>
                          </a:solidFill>
                          <a:effectLst/>
                        </a:rPr>
                        <a:t>EP9 A2 - Method </a:t>
                      </a:r>
                      <a:endParaRPr lang="en-IN" dirty="0">
                        <a:solidFill>
                          <a:schemeClr val="accent1"/>
                        </a:solidFill>
                        <a:effectLst/>
                      </a:endParaRPr>
                    </a:p>
                    <a:p>
                      <a:pPr algn="l" rtl="0" fontAlgn="base"/>
                      <a:r>
                        <a:rPr lang="en-IN" sz="1100" dirty="0">
                          <a:solidFill>
                            <a:schemeClr val="accent1"/>
                          </a:solidFill>
                          <a:effectLst/>
                        </a:rPr>
                        <a:t>Comparison </a:t>
                      </a:r>
                      <a:endParaRPr lang="en-IN" b="0" i="0" dirty="0">
                        <a:solidFill>
                          <a:schemeClr val="accent1"/>
                        </a:solidFill>
                        <a:effectLst/>
                        <a:latin typeface="+mn-lt"/>
                      </a:endParaRPr>
                    </a:p>
                  </a:txBody>
                  <a:tcPr marL="69648" marR="69648">
                    <a:lnL>
                      <a:noFill/>
                    </a:lnL>
                    <a:lnR>
                      <a:noFill/>
                    </a:lnR>
                    <a:lnT>
                      <a:noFill/>
                    </a:lnT>
                    <a:lnB>
                      <a:noFill/>
                    </a:lnB>
                    <a:lnTlToBr w="12700" cmpd="sng">
                      <a:noFill/>
                      <a:prstDash val="solid"/>
                    </a:lnTlToBr>
                    <a:lnBlToTr w="12700" cmpd="sng">
                      <a:noFill/>
                      <a:prstDash val="solid"/>
                    </a:lnBlToTr>
                    <a:noFill/>
                  </a:tcPr>
                </a:tc>
                <a:tc>
                  <a:txBody>
                    <a:bodyPr/>
                    <a:lstStyle/>
                    <a:p>
                      <a:pPr algn="l" rtl="0" fontAlgn="base"/>
                      <a:r>
                        <a:rPr lang="en-US" sz="1100" dirty="0">
                          <a:solidFill>
                            <a:schemeClr val="accent1"/>
                          </a:solidFill>
                          <a:effectLst/>
                        </a:rPr>
                        <a:t>EP9A2 (based on CLSI EP09-A2) EP9A2 is a statistically rigorous method comparison protocol that requires a minimum of 39 specimens assayed in duplicate. </a:t>
                      </a:r>
                      <a:endParaRPr lang="en-US" b="0" i="0" dirty="0">
                        <a:solidFill>
                          <a:schemeClr val="accent1"/>
                        </a:solidFill>
                        <a:effectLst/>
                        <a:latin typeface="+mn-lt"/>
                      </a:endParaRPr>
                    </a:p>
                  </a:txBody>
                  <a:tcPr marL="69648" marR="69648">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56174890"/>
                  </a:ext>
                </a:extLst>
              </a:tr>
              <a:tr h="320040">
                <a:tc vMerge="1">
                  <a:txBody>
                    <a:bodyPr/>
                    <a:lstStyle/>
                    <a:p>
                      <a:endParaRPr lang="en-US"/>
                    </a:p>
                  </a:txBody>
                  <a:tcPr/>
                </a:tc>
                <a:tc>
                  <a:txBody>
                    <a:bodyPr/>
                    <a:lstStyle/>
                    <a:p>
                      <a:pPr algn="l" rtl="0" fontAlgn="base"/>
                      <a:r>
                        <a:rPr lang="en-IN" sz="1100" dirty="0">
                          <a:solidFill>
                            <a:schemeClr val="accent1"/>
                          </a:solidFill>
                          <a:effectLst/>
                        </a:rPr>
                        <a:t>EP9 A23 - Method </a:t>
                      </a:r>
                      <a:endParaRPr lang="en-IN" dirty="0">
                        <a:solidFill>
                          <a:schemeClr val="accent1"/>
                        </a:solidFill>
                        <a:effectLst/>
                      </a:endParaRPr>
                    </a:p>
                    <a:p>
                      <a:pPr algn="l" rtl="0" fontAlgn="base"/>
                      <a:r>
                        <a:rPr lang="en-IN" sz="1100" dirty="0">
                          <a:solidFill>
                            <a:schemeClr val="accent1"/>
                          </a:solidFill>
                          <a:effectLst/>
                        </a:rPr>
                        <a:t>Comparison  </a:t>
                      </a:r>
                      <a:endParaRPr lang="en-IN" b="0" i="0" dirty="0">
                        <a:solidFill>
                          <a:schemeClr val="accent1"/>
                        </a:solidFill>
                        <a:effectLst/>
                        <a:latin typeface="+mn-lt"/>
                      </a:endParaRPr>
                    </a:p>
                  </a:txBody>
                  <a:tcPr marL="69648" marR="69648">
                    <a:lnL>
                      <a:noFill/>
                    </a:lnL>
                    <a:lnR>
                      <a:noFill/>
                    </a:lnR>
                    <a:lnT>
                      <a:noFill/>
                    </a:lnT>
                    <a:lnB>
                      <a:noFill/>
                    </a:lnB>
                    <a:lnTlToBr w="12700" cmpd="sng">
                      <a:noFill/>
                      <a:prstDash val="solid"/>
                    </a:lnTlToBr>
                    <a:lnBlToTr w="12700" cmpd="sng">
                      <a:noFill/>
                      <a:prstDash val="solid"/>
                    </a:lnBlToTr>
                    <a:noFill/>
                  </a:tcPr>
                </a:tc>
                <a:tc>
                  <a:txBody>
                    <a:bodyPr/>
                    <a:lstStyle/>
                    <a:p>
                      <a:pPr algn="l" rtl="0" fontAlgn="base"/>
                      <a:r>
                        <a:rPr lang="en-US" sz="1100" dirty="0">
                          <a:solidFill>
                            <a:schemeClr val="accent1"/>
                          </a:solidFill>
                          <a:effectLst/>
                        </a:rPr>
                        <a:t>EP9A3 (based on CLSI EP09-A3) The EP9A3 module is a new advanced method comparison module designed for use with the CLSI protocol document. </a:t>
                      </a:r>
                      <a:endParaRPr lang="en-US" b="0" i="0" dirty="0">
                        <a:solidFill>
                          <a:schemeClr val="accent1"/>
                        </a:solidFill>
                        <a:effectLst/>
                        <a:latin typeface="+mn-lt"/>
                      </a:endParaRPr>
                    </a:p>
                  </a:txBody>
                  <a:tcPr marL="69648" marR="69648">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95588848"/>
                  </a:ext>
                </a:extLst>
              </a:tr>
              <a:tr h="320040">
                <a:tc>
                  <a:txBody>
                    <a:bodyPr/>
                    <a:lstStyle/>
                    <a:p>
                      <a:pPr algn="l" rtl="0" fontAlgn="base"/>
                      <a:r>
                        <a:rPr lang="en-US" sz="1100" u="none" strike="noStrike" dirty="0">
                          <a:solidFill>
                            <a:schemeClr val="accent1"/>
                          </a:solidFill>
                          <a:effectLst/>
                          <a:hlinkClick r:id="rId4">
                            <a:extLst>
                              <a:ext uri="{A12FA001-AC4F-418D-AE19-62706E023703}">
                                <ahyp:hlinkClr xmlns:ahyp="http://schemas.microsoft.com/office/drawing/2018/hyperlinkcolor" val="tx"/>
                              </a:ext>
                            </a:extLst>
                          </a:hlinkClick>
                        </a:rPr>
                        <a:t>EP10</a:t>
                      </a:r>
                      <a:r>
                        <a:rPr lang="en-US" sz="1100" dirty="0">
                          <a:solidFill>
                            <a:schemeClr val="accent1"/>
                          </a:solidFill>
                          <a:effectLst/>
                        </a:rPr>
                        <a:t> </a:t>
                      </a:r>
                      <a:endParaRPr lang="en-US" sz="1100" b="0" i="0" dirty="0">
                        <a:solidFill>
                          <a:schemeClr val="accent1"/>
                        </a:solidFill>
                        <a:effectLst/>
                        <a:latin typeface="+mn-lt"/>
                      </a:endParaRPr>
                    </a:p>
                  </a:txBody>
                  <a:tcPr marL="69648" marR="69648">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ase"/>
                      <a:r>
                        <a:rPr lang="en-US" sz="1100" dirty="0">
                          <a:solidFill>
                            <a:schemeClr val="accent1"/>
                          </a:solidFill>
                          <a:effectLst/>
                        </a:rPr>
                        <a:t>CLSI EP10 Preliminary Evaluation </a:t>
                      </a:r>
                      <a:endParaRPr lang="en-US" b="0" i="0" dirty="0">
                        <a:solidFill>
                          <a:schemeClr val="accent1"/>
                        </a:solidFill>
                        <a:effectLst/>
                        <a:latin typeface="+mn-lt"/>
                      </a:endParaRPr>
                    </a:p>
                  </a:txBody>
                  <a:tcPr marL="69648" marR="69648">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ase"/>
                      <a:r>
                        <a:rPr lang="en-US" sz="1100" dirty="0">
                          <a:solidFill>
                            <a:schemeClr val="accent1"/>
                          </a:solidFill>
                          <a:effectLst/>
                        </a:rPr>
                        <a:t>This module is a fast, simple, protocol to do a preliminary evaluation of a new method for linearity, recovery, precision, carryover, and drift. </a:t>
                      </a:r>
                      <a:endParaRPr lang="en-US" b="0" i="0" dirty="0">
                        <a:solidFill>
                          <a:schemeClr val="accent1"/>
                        </a:solidFill>
                        <a:effectLst/>
                        <a:latin typeface="+mn-lt"/>
                      </a:endParaRPr>
                    </a:p>
                  </a:txBody>
                  <a:tcPr marL="69648" marR="69648">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7293306"/>
                  </a:ext>
                </a:extLst>
              </a:tr>
              <a:tr h="320040">
                <a:tc>
                  <a:txBody>
                    <a:bodyPr/>
                    <a:lstStyle/>
                    <a:p>
                      <a:pPr marL="0" marR="0">
                        <a:lnSpc>
                          <a:spcPct val="107000"/>
                        </a:lnSpc>
                        <a:spcBef>
                          <a:spcPts val="0"/>
                        </a:spcBef>
                        <a:spcAft>
                          <a:spcPts val="0"/>
                        </a:spcAft>
                      </a:pPr>
                      <a:r>
                        <a:rPr lang="en-US" sz="1100" dirty="0">
                          <a:solidFill>
                            <a:schemeClr val="accent1"/>
                          </a:solidFill>
                          <a:effectLst/>
                        </a:rPr>
                        <a:t>(12)</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100" dirty="0">
                          <a:solidFill>
                            <a:schemeClr val="accent1"/>
                          </a:solidFill>
                          <a:effectLst/>
                        </a:rPr>
                        <a:t>QMC </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100" dirty="0">
                          <a:solidFill>
                            <a:schemeClr val="accent1"/>
                          </a:solidFill>
                          <a:effectLst/>
                        </a:rPr>
                        <a:t>Compares results from qualitative or semi-quantitative methods.</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2025669"/>
                  </a:ext>
                </a:extLst>
              </a:tr>
              <a:tr h="320040">
                <a:tc>
                  <a:txBody>
                    <a:bodyPr/>
                    <a:lstStyle/>
                    <a:p>
                      <a:pPr marL="0" marR="0">
                        <a:lnSpc>
                          <a:spcPct val="107000"/>
                        </a:lnSpc>
                        <a:spcBef>
                          <a:spcPts val="0"/>
                        </a:spcBef>
                        <a:spcAft>
                          <a:spcPts val="0"/>
                        </a:spcAft>
                      </a:pPr>
                      <a:r>
                        <a:rPr lang="en-US" sz="1100" dirty="0">
                          <a:solidFill>
                            <a:schemeClr val="accent1"/>
                          </a:solidFill>
                          <a:effectLst/>
                        </a:rPr>
                        <a:t>(17)</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solidFill>
                            <a:schemeClr val="accent1"/>
                          </a:solidFill>
                          <a:effectLst/>
                        </a:rPr>
                        <a:t>LOQ </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a:lnSpc>
                          <a:spcPct val="120000"/>
                        </a:lnSpc>
                        <a:spcBef>
                          <a:spcPts val="0"/>
                        </a:spcBef>
                        <a:spcAft>
                          <a:spcPts val="0"/>
                        </a:spcAft>
                      </a:pPr>
                      <a:r>
                        <a:rPr lang="en-US" sz="1100" dirty="0">
                          <a:solidFill>
                            <a:schemeClr val="accent1"/>
                          </a:solidFill>
                          <a:effectLst/>
                        </a:rPr>
                        <a:t>Sensitivity </a:t>
                      </a:r>
                      <a:r>
                        <a:rPr lang="en-IN" sz="1100" dirty="0">
                          <a:solidFill>
                            <a:schemeClr val="accent1"/>
                          </a:solidFill>
                          <a:effectLst/>
                        </a:rPr>
                        <a:t>determines the lowest concentration that can be measured with acceptable precision.</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22411501"/>
                  </a:ext>
                </a:extLst>
              </a:tr>
              <a:tr h="320040">
                <a:tc rowSpan="2">
                  <a:txBody>
                    <a:bodyPr/>
                    <a:lstStyle/>
                    <a:p>
                      <a:pPr marL="0" marR="0">
                        <a:lnSpc>
                          <a:spcPct val="107000"/>
                        </a:lnSpc>
                        <a:spcBef>
                          <a:spcPts val="0"/>
                        </a:spcBef>
                        <a:spcAft>
                          <a:spcPts val="0"/>
                        </a:spcAft>
                      </a:pPr>
                      <a:r>
                        <a:rPr lang="en-US" sz="1100" dirty="0">
                          <a:solidFill>
                            <a:schemeClr val="accent1"/>
                          </a:solidFill>
                          <a:effectLst/>
                        </a:rPr>
                        <a:t>(28)</a:t>
                      </a:r>
                    </a:p>
                    <a:p>
                      <a:pPr marL="0" marR="0">
                        <a:lnSpc>
                          <a:spcPct val="107000"/>
                        </a:lnSpc>
                        <a:spcBef>
                          <a:spcPts val="0"/>
                        </a:spcBef>
                        <a:spcAft>
                          <a:spcPts val="0"/>
                        </a:spcAft>
                      </a:pPr>
                      <a:r>
                        <a:rPr lang="en-US" sz="1100" dirty="0">
                          <a:solidFill>
                            <a:schemeClr val="accent1"/>
                          </a:solidFill>
                          <a:effectLst/>
                        </a:rPr>
                        <a:t> </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100" dirty="0">
                          <a:solidFill>
                            <a:schemeClr val="accent1"/>
                          </a:solidFill>
                          <a:effectLst/>
                        </a:rPr>
                        <a:t>VRI</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100" dirty="0">
                          <a:solidFill>
                            <a:schemeClr val="accent1"/>
                          </a:solidFill>
                          <a:effectLst/>
                        </a:rPr>
                        <a:t>Verification of Reference Interval (VRI) uses a minimum of twenty values to verify a previously established reference interval.</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8368467"/>
                  </a:ext>
                </a:extLst>
              </a:tr>
              <a:tr h="320040">
                <a:tc vMerge="1">
                  <a:txBody>
                    <a:bodyPr/>
                    <a:lstStyle/>
                    <a:p>
                      <a:endParaRPr lang="en-US"/>
                    </a:p>
                  </a:txBody>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100" dirty="0">
                          <a:solidFill>
                            <a:schemeClr val="accent1"/>
                          </a:solidFill>
                          <a:effectLst/>
                        </a:rPr>
                        <a:t>ERI/ROC</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IN" sz="1100" u="none" strike="noStrike" kern="1200" cap="none" spc="0" normalizeH="0" baseline="0" noProof="0" dirty="0">
                          <a:ln>
                            <a:noFill/>
                          </a:ln>
                          <a:solidFill>
                            <a:schemeClr val="accent1"/>
                          </a:solidFill>
                          <a:effectLst/>
                          <a:uLnTx/>
                          <a:uFillTx/>
                        </a:rPr>
                        <a:t>(ERI) establishes a new reference interval</a:t>
                      </a:r>
                      <a:endParaRPr lang="en-US" dirty="0">
                        <a:solidFill>
                          <a:schemeClr val="accent1"/>
                        </a:solidFill>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4548945"/>
                  </a:ext>
                </a:extLst>
              </a:tr>
              <a:tr h="320040">
                <a:tc>
                  <a:txBody>
                    <a:bodyPr/>
                    <a:lstStyle/>
                    <a:p>
                      <a:pPr marL="0" marR="0">
                        <a:lnSpc>
                          <a:spcPct val="107000"/>
                        </a:lnSpc>
                        <a:spcBef>
                          <a:spcPts val="0"/>
                        </a:spcBef>
                        <a:spcAft>
                          <a:spcPts val="0"/>
                        </a:spcAft>
                      </a:pPr>
                      <a:r>
                        <a:rPr lang="en-US" sz="1100" dirty="0">
                          <a:solidFill>
                            <a:schemeClr val="accent1"/>
                          </a:solidFill>
                          <a:effectLst/>
                        </a:rPr>
                        <a:t>(21)</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a:solidFill>
                            <a:schemeClr val="accent1"/>
                          </a:solidFill>
                          <a:effectLst/>
                        </a:rPr>
                        <a:t>6SIG</a:t>
                      </a:r>
                      <a:endParaRPr lang="en-US" sz="110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r>
                        <a:rPr kumimoji="0" lang="en-IN" sz="1100" u="none" strike="noStrike" kern="1200" cap="none" spc="0" normalizeH="0" baseline="0" noProof="0" dirty="0">
                          <a:ln>
                            <a:noFill/>
                          </a:ln>
                          <a:solidFill>
                            <a:schemeClr val="accent1"/>
                          </a:solidFill>
                          <a:effectLst/>
                          <a:uLnTx/>
                          <a:uFillTx/>
                        </a:rPr>
                        <a:t>provides guidelines for setting an Allowable Total Error goal.</a:t>
                      </a:r>
                      <a:endParaRPr lang="en-US" dirty="0">
                        <a:solidFill>
                          <a:schemeClr val="accent1"/>
                        </a:solidFill>
                        <a:latin typeface="+mn-lt"/>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2998053"/>
                  </a:ext>
                </a:extLst>
              </a:tr>
              <a:tr h="320040">
                <a:tc>
                  <a:txBody>
                    <a:bodyPr/>
                    <a:lstStyle/>
                    <a:p>
                      <a:pPr marL="0" marR="0">
                        <a:lnSpc>
                          <a:spcPct val="107000"/>
                        </a:lnSpc>
                        <a:spcBef>
                          <a:spcPts val="0"/>
                        </a:spcBef>
                        <a:spcAft>
                          <a:spcPts val="0"/>
                        </a:spcAft>
                      </a:pPr>
                      <a:r>
                        <a:rPr lang="en-US" sz="1100" dirty="0">
                          <a:solidFill>
                            <a:schemeClr val="accent1"/>
                          </a:solidFill>
                          <a:effectLst/>
                        </a:rPr>
                        <a:t>(25)</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100" dirty="0">
                          <a:solidFill>
                            <a:schemeClr val="accent1"/>
                          </a:solidFill>
                          <a:effectLst/>
                        </a:rPr>
                        <a:t>STB EP25</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lnSpc>
                          <a:spcPct val="120000"/>
                        </a:lnSpc>
                        <a:spcBef>
                          <a:spcPts val="0"/>
                        </a:spcBef>
                        <a:spcAft>
                          <a:spcPts val="0"/>
                        </a:spcAft>
                      </a:pPr>
                      <a:r>
                        <a:rPr lang="en-IN" sz="1100" dirty="0">
                          <a:solidFill>
                            <a:schemeClr val="accent1"/>
                          </a:solidFill>
                          <a:effectLst/>
                        </a:rPr>
                        <a:t>evaluates rate of measurand drift.</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3221321"/>
                  </a:ext>
                </a:extLst>
              </a:tr>
              <a:tr h="320040">
                <a:tc>
                  <a:txBody>
                    <a:bodyPr/>
                    <a:lstStyle/>
                    <a:p>
                      <a:pPr marL="0" marR="0">
                        <a:lnSpc>
                          <a:spcPct val="107000"/>
                        </a:lnSpc>
                        <a:spcBef>
                          <a:spcPts val="0"/>
                        </a:spcBef>
                        <a:spcAft>
                          <a:spcPts val="0"/>
                        </a:spcAft>
                      </a:pPr>
                      <a:r>
                        <a:rPr lang="en-US" sz="1100" dirty="0">
                          <a:solidFill>
                            <a:schemeClr val="accent1"/>
                          </a:solidFill>
                          <a:effectLst/>
                        </a:rPr>
                        <a:t>(15 )</a:t>
                      </a:r>
                      <a:r>
                        <a:rPr lang="en-US" sz="1400" dirty="0">
                          <a:solidFill>
                            <a:schemeClr val="accent1"/>
                          </a:solidFill>
                          <a:effectLst/>
                        </a:rPr>
                        <a:t> </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solidFill>
                            <a:schemeClr val="accent1"/>
                          </a:solidFill>
                          <a:effectLst/>
                        </a:rPr>
                        <a:t>SP</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IN" sz="1100" dirty="0">
                          <a:solidFill>
                            <a:schemeClr val="accent1"/>
                          </a:solidFill>
                          <a:effectLst/>
                        </a:rPr>
                        <a:t>Simple Precision experiments evaluate the degree to which repeated measurements of the same specimen (or specimens) show the same result. To do this statistically it calculates mean, SD, and CV.</a:t>
                      </a:r>
                      <a:endParaRPr lang="en-US" sz="1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0162706"/>
                  </a:ext>
                </a:extLst>
              </a:tr>
            </a:tbl>
          </a:graphicData>
        </a:graphic>
      </p:graphicFrame>
    </p:spTree>
    <p:extLst>
      <p:ext uri="{BB962C8B-B14F-4D97-AF65-F5344CB8AC3E}">
        <p14:creationId xmlns:p14="http://schemas.microsoft.com/office/powerpoint/2010/main" val="2690625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25A039-F495-436C-96F0-0B877A09DC26}"/>
              </a:ext>
            </a:extLst>
          </p:cNvPr>
          <p:cNvSpPr>
            <a:spLocks noGrp="1"/>
          </p:cNvSpPr>
          <p:nvPr>
            <p:ph type="sldNum" sz="quarter" idx="4"/>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789BEC-1D24-4CE8-AB1B-951A05238127}" type="slidenum">
              <a:rPr kumimoji="0" lang="en-US" sz="1200" b="0" i="0" u="none" strike="noStrike" kern="1200" cap="none" spc="0" normalizeH="0" baseline="0" noProof="0">
                <a:ln>
                  <a:noFill/>
                </a:ln>
                <a:solidFill>
                  <a:prstClr val="black">
                    <a:tint val="75000"/>
                  </a:prstClr>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Open Sans SemiBold"/>
              <a:ea typeface="+mn-ea"/>
              <a:cs typeface="+mn-cs"/>
            </a:endParaRPr>
          </a:p>
        </p:txBody>
      </p:sp>
      <p:pic>
        <p:nvPicPr>
          <p:cNvPr id="9" name="Picture Placeholder 8">
            <a:extLst>
              <a:ext uri="{FF2B5EF4-FFF2-40B4-BE49-F238E27FC236}">
                <a16:creationId xmlns:a16="http://schemas.microsoft.com/office/drawing/2014/main" id="{12FC0330-ADD3-4392-813D-A44059E6AD13}"/>
              </a:ext>
            </a:extLst>
          </p:cNvPr>
          <p:cNvPicPr>
            <a:picLocks noGrp="1" noChangeAspect="1"/>
          </p:cNvPicPr>
          <p:nvPr>
            <p:ph type="pic" sz="quarter" idx="10"/>
          </p:nvPr>
        </p:nvPicPr>
        <p:blipFill rotWithShape="1">
          <a:blip r:embed="rId3"/>
          <a:stretch/>
        </p:blipFill>
        <p:spPr>
          <a:xfrm>
            <a:off x="1766105" y="333751"/>
            <a:ext cx="8659789" cy="6190497"/>
          </a:xfrm>
          <a:prstGeom prst="rect">
            <a:avLst/>
          </a:prstGeom>
        </p:spPr>
      </p:pic>
      <p:pic>
        <p:nvPicPr>
          <p:cNvPr id="12" name="Picture 11">
            <a:extLst>
              <a:ext uri="{FF2B5EF4-FFF2-40B4-BE49-F238E27FC236}">
                <a16:creationId xmlns:a16="http://schemas.microsoft.com/office/drawing/2014/main" id="{E9515B5A-74C5-48BA-BF19-1E77595D14D1}"/>
              </a:ext>
            </a:extLst>
          </p:cNvPr>
          <p:cNvPicPr>
            <a:picLocks noChangeAspect="1"/>
          </p:cNvPicPr>
          <p:nvPr/>
        </p:nvPicPr>
        <p:blipFill>
          <a:blip r:embed="rId4"/>
          <a:stretch>
            <a:fillRect/>
          </a:stretch>
        </p:blipFill>
        <p:spPr>
          <a:xfrm>
            <a:off x="3157848" y="1549530"/>
            <a:ext cx="1943371" cy="381053"/>
          </a:xfrm>
          <a:prstGeom prst="rect">
            <a:avLst/>
          </a:prstGeom>
        </p:spPr>
      </p:pic>
      <p:pic>
        <p:nvPicPr>
          <p:cNvPr id="15" name="Picture 14">
            <a:extLst>
              <a:ext uri="{FF2B5EF4-FFF2-40B4-BE49-F238E27FC236}">
                <a16:creationId xmlns:a16="http://schemas.microsoft.com/office/drawing/2014/main" id="{1A676C45-20C2-4559-81FA-40093B7032DA}"/>
              </a:ext>
            </a:extLst>
          </p:cNvPr>
          <p:cNvPicPr>
            <a:picLocks noChangeAspect="1"/>
          </p:cNvPicPr>
          <p:nvPr/>
        </p:nvPicPr>
        <p:blipFill>
          <a:blip r:embed="rId5"/>
          <a:stretch>
            <a:fillRect/>
          </a:stretch>
        </p:blipFill>
        <p:spPr>
          <a:xfrm>
            <a:off x="3157848" y="1930583"/>
            <a:ext cx="2257740" cy="847843"/>
          </a:xfrm>
          <a:prstGeom prst="rect">
            <a:avLst/>
          </a:prstGeom>
        </p:spPr>
      </p:pic>
      <p:pic>
        <p:nvPicPr>
          <p:cNvPr id="17" name="Picture 16">
            <a:extLst>
              <a:ext uri="{FF2B5EF4-FFF2-40B4-BE49-F238E27FC236}">
                <a16:creationId xmlns:a16="http://schemas.microsoft.com/office/drawing/2014/main" id="{08E31630-EE86-49B3-BD04-F404A12DCAE9}"/>
              </a:ext>
            </a:extLst>
          </p:cNvPr>
          <p:cNvPicPr>
            <a:picLocks noChangeAspect="1"/>
          </p:cNvPicPr>
          <p:nvPr/>
        </p:nvPicPr>
        <p:blipFill>
          <a:blip r:embed="rId6"/>
          <a:stretch>
            <a:fillRect/>
          </a:stretch>
        </p:blipFill>
        <p:spPr>
          <a:xfrm>
            <a:off x="3157848" y="2838798"/>
            <a:ext cx="2438740" cy="1705213"/>
          </a:xfrm>
          <a:prstGeom prst="rect">
            <a:avLst/>
          </a:prstGeom>
        </p:spPr>
      </p:pic>
      <p:pic>
        <p:nvPicPr>
          <p:cNvPr id="18" name="Picture 17">
            <a:extLst>
              <a:ext uri="{FF2B5EF4-FFF2-40B4-BE49-F238E27FC236}">
                <a16:creationId xmlns:a16="http://schemas.microsoft.com/office/drawing/2014/main" id="{8CA2E49F-6EB9-4F88-A2C3-EFD4C09C3AF3}"/>
              </a:ext>
            </a:extLst>
          </p:cNvPr>
          <p:cNvPicPr>
            <a:picLocks noChangeAspect="1"/>
          </p:cNvPicPr>
          <p:nvPr/>
        </p:nvPicPr>
        <p:blipFill>
          <a:blip r:embed="rId7"/>
          <a:stretch>
            <a:fillRect/>
          </a:stretch>
        </p:blipFill>
        <p:spPr>
          <a:xfrm>
            <a:off x="3157848" y="4604383"/>
            <a:ext cx="2400635" cy="1876687"/>
          </a:xfrm>
          <a:prstGeom prst="rect">
            <a:avLst/>
          </a:prstGeom>
        </p:spPr>
      </p:pic>
    </p:spTree>
    <p:extLst>
      <p:ext uri="{BB962C8B-B14F-4D97-AF65-F5344CB8AC3E}">
        <p14:creationId xmlns:p14="http://schemas.microsoft.com/office/powerpoint/2010/main" val="337036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1489"/>
            <a:ext cx="10515600" cy="1325563"/>
          </a:xfrm>
        </p:spPr>
        <p:txBody>
          <a:bodyPr>
            <a:normAutofit/>
          </a:bodyPr>
          <a:lstStyle/>
          <a:p>
            <a:r>
              <a:rPr lang="en-US" dirty="0"/>
              <a:t>Ease-of-Use</a:t>
            </a:r>
          </a:p>
        </p:txBody>
      </p:sp>
      <p:graphicFrame>
        <p:nvGraphicFramePr>
          <p:cNvPr id="9" name="Table 9">
            <a:extLst>
              <a:ext uri="{FF2B5EF4-FFF2-40B4-BE49-F238E27FC236}">
                <a16:creationId xmlns:a16="http://schemas.microsoft.com/office/drawing/2014/main" id="{42EE0AB3-6149-475E-A4A9-ACBAFFDD8EEC}"/>
              </a:ext>
            </a:extLst>
          </p:cNvPr>
          <p:cNvGraphicFramePr>
            <a:graphicFrameLocks noGrp="1"/>
          </p:cNvGraphicFramePr>
          <p:nvPr/>
        </p:nvGraphicFramePr>
        <p:xfrm>
          <a:off x="838200" y="1350727"/>
          <a:ext cx="10515600" cy="4637946"/>
        </p:xfrm>
        <a:graphic>
          <a:graphicData uri="http://schemas.openxmlformats.org/drawingml/2006/table">
            <a:tbl>
              <a:tblPr firstRow="1" bandRow="1">
                <a:tableStyleId>{6E25E649-3F16-4E02-A733-19D2CDBF48F0}</a:tableStyleId>
              </a:tblPr>
              <a:tblGrid>
                <a:gridCol w="3244404">
                  <a:extLst>
                    <a:ext uri="{9D8B030D-6E8A-4147-A177-3AD203B41FA5}">
                      <a16:colId xmlns:a16="http://schemas.microsoft.com/office/drawing/2014/main" val="3746676718"/>
                    </a:ext>
                  </a:extLst>
                </a:gridCol>
                <a:gridCol w="4404573">
                  <a:extLst>
                    <a:ext uri="{9D8B030D-6E8A-4147-A177-3AD203B41FA5}">
                      <a16:colId xmlns:a16="http://schemas.microsoft.com/office/drawing/2014/main" val="3379572022"/>
                    </a:ext>
                  </a:extLst>
                </a:gridCol>
                <a:gridCol w="1790165">
                  <a:extLst>
                    <a:ext uri="{9D8B030D-6E8A-4147-A177-3AD203B41FA5}">
                      <a16:colId xmlns:a16="http://schemas.microsoft.com/office/drawing/2014/main" val="1273794519"/>
                    </a:ext>
                  </a:extLst>
                </a:gridCol>
                <a:gridCol w="1076458">
                  <a:extLst>
                    <a:ext uri="{9D8B030D-6E8A-4147-A177-3AD203B41FA5}">
                      <a16:colId xmlns:a16="http://schemas.microsoft.com/office/drawing/2014/main" val="3077984764"/>
                    </a:ext>
                  </a:extLst>
                </a:gridCol>
              </a:tblGrid>
              <a:tr h="676367">
                <a:tc>
                  <a:txBody>
                    <a:bodyPr/>
                    <a:lstStyle/>
                    <a:p>
                      <a:r>
                        <a:rPr lang="en-US" dirty="0">
                          <a:latin typeface="+mn-lt"/>
                        </a:rPr>
                        <a:t>Data Entry Type</a:t>
                      </a:r>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r>
                        <a:rPr lang="en-US" dirty="0">
                          <a:latin typeface="+mn-lt"/>
                        </a:rPr>
                        <a:t>Considerations</a:t>
                      </a:r>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dirty="0">
                          <a:latin typeface="+mn-lt"/>
                        </a:rPr>
                        <a:t>EP Evaluator Product Type</a:t>
                      </a:r>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dirty="0">
                          <a:latin typeface="+mn-lt"/>
                        </a:rPr>
                        <a:t>Grade</a:t>
                      </a:r>
                    </a:p>
                  </a:txBody>
                  <a:tcPr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40699271"/>
                  </a:ext>
                </a:extLst>
              </a:tr>
              <a:tr h="676367">
                <a:tc>
                  <a:txBody>
                    <a:bodyPr/>
                    <a:lstStyle/>
                    <a:p>
                      <a:r>
                        <a:rPr lang="en-US" dirty="0">
                          <a:solidFill>
                            <a:schemeClr val="accent1"/>
                          </a:solidFill>
                          <a:latin typeface="+mn-lt"/>
                        </a:rPr>
                        <a:t>Manual entry</a:t>
                      </a:r>
                    </a:p>
                  </a:txBody>
                  <a:tcPr anchor="ctr">
                    <a:lnL>
                      <a:noFill/>
                    </a:lnL>
                    <a:lnR>
                      <a:noFill/>
                    </a:lnR>
                    <a:lnT w="25400" cmpd="sng">
                      <a:noFill/>
                    </a:lnT>
                    <a:lnB>
                      <a:noFill/>
                    </a:lnB>
                    <a:lnTlToBr w="12700" cmpd="sng">
                      <a:noFill/>
                      <a:prstDash val="solid"/>
                    </a:lnTlToBr>
                    <a:lnBlToTr w="12700" cmpd="sng">
                      <a:noFill/>
                      <a:prstDash val="solid"/>
                    </a:lnBlToTr>
                    <a:solidFill>
                      <a:schemeClr val="bg1">
                        <a:lumMod val="95000"/>
                      </a:schemeClr>
                    </a:solidFill>
                  </a:tcPr>
                </a:tc>
                <a:tc>
                  <a:txBody>
                    <a:bodyPr/>
                    <a:lstStyle/>
                    <a:p>
                      <a:r>
                        <a:rPr lang="en-US" dirty="0">
                          <a:solidFill>
                            <a:schemeClr val="accent1"/>
                          </a:solidFill>
                          <a:latin typeface="+mn-lt"/>
                        </a:rPr>
                        <a:t>Slow speed of entry, typos, one analyte at a time</a:t>
                      </a:r>
                    </a:p>
                  </a:txBody>
                  <a:tcPr anchor="ctr">
                    <a:lnL>
                      <a:noFill/>
                    </a:lnL>
                    <a:lnR>
                      <a:noFill/>
                    </a:lnR>
                    <a:lnT w="25400" cmpd="sng">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1"/>
                          </a:solidFill>
                          <a:latin typeface="+mn-lt"/>
                        </a:rPr>
                        <a:t>All</a:t>
                      </a:r>
                    </a:p>
                  </a:txBody>
                  <a:tcPr anchor="ctr">
                    <a:lnL>
                      <a:noFill/>
                    </a:lnL>
                    <a:lnR>
                      <a:noFill/>
                    </a:lnR>
                    <a:lnT w="25400" cmpd="sng">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1"/>
                          </a:solidFill>
                          <a:latin typeface="+mn-lt"/>
                        </a:rPr>
                        <a:t>Good</a:t>
                      </a:r>
                    </a:p>
                  </a:txBody>
                  <a:tcPr anchor="ctr">
                    <a:lnL>
                      <a:noFill/>
                    </a:lnL>
                    <a:lnR>
                      <a:noFill/>
                    </a:lnR>
                    <a:lnT w="25400" cmpd="sng">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89003574"/>
                  </a:ext>
                </a:extLst>
              </a:tr>
              <a:tr h="966239">
                <a:tc>
                  <a:txBody>
                    <a:bodyPr/>
                    <a:lstStyle/>
                    <a:p>
                      <a:r>
                        <a:rPr lang="en-US" dirty="0">
                          <a:solidFill>
                            <a:schemeClr val="accent1"/>
                          </a:solidFill>
                          <a:latin typeface="+mn-lt"/>
                        </a:rPr>
                        <a:t>Rapid keyboard entry from instrument printouts using a panel defined worksheet</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dirty="0">
                          <a:solidFill>
                            <a:schemeClr val="accent1"/>
                          </a:solidFill>
                          <a:latin typeface="+mn-lt"/>
                        </a:rPr>
                        <a:t>RRE</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dirty="0">
                          <a:solidFill>
                            <a:schemeClr val="accent1"/>
                          </a:solidFill>
                          <a:latin typeface="+mn-lt"/>
                        </a:rPr>
                        <a:t>Standard</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dirty="0">
                          <a:solidFill>
                            <a:schemeClr val="accent1"/>
                          </a:solidFill>
                          <a:latin typeface="+mn-lt"/>
                        </a:rPr>
                        <a:t>Good</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84032198"/>
                  </a:ext>
                </a:extLst>
              </a:tr>
              <a:tr h="966239">
                <a:tc>
                  <a:txBody>
                    <a:bodyPr/>
                    <a:lstStyle/>
                    <a:p>
                      <a:r>
                        <a:rPr lang="en-US" dirty="0">
                          <a:solidFill>
                            <a:schemeClr val="accent1"/>
                          </a:solidFill>
                          <a:latin typeface="+mn-lt"/>
                        </a:rPr>
                        <a:t>Copy-and-paste from Microsoft Excel</a:t>
                      </a: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r>
                        <a:rPr lang="en-US" dirty="0">
                          <a:solidFill>
                            <a:schemeClr val="accent1"/>
                          </a:solidFill>
                          <a:latin typeface="+mn-lt"/>
                        </a:rPr>
                        <a:t>RRE Wizard for multiple analytes, multiple instruments – but still need to put the data into the worksheet</a:t>
                      </a: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1"/>
                          </a:solidFill>
                          <a:latin typeface="+mn-lt"/>
                        </a:rPr>
                        <a:t>Standard</a:t>
                      </a: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1"/>
                          </a:solidFill>
                          <a:latin typeface="+mn-lt"/>
                        </a:rPr>
                        <a:t>Better</a:t>
                      </a: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60224987"/>
                  </a:ext>
                </a:extLst>
              </a:tr>
              <a:tr h="676367">
                <a:tc>
                  <a:txBody>
                    <a:bodyPr/>
                    <a:lstStyle/>
                    <a:p>
                      <a:r>
                        <a:rPr lang="en-US" dirty="0">
                          <a:solidFill>
                            <a:schemeClr val="accent1"/>
                          </a:solidFill>
                          <a:latin typeface="+mn-lt"/>
                        </a:rPr>
                        <a:t>Instrument data capture – RRE Wizard</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dirty="0">
                          <a:solidFill>
                            <a:schemeClr val="accent1"/>
                          </a:solidFill>
                          <a:latin typeface="+mn-lt"/>
                        </a:rPr>
                        <a:t>Cable hookup, or instrument generated file. Drivers for IVD manufacturers only</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dirty="0">
                          <a:solidFill>
                            <a:schemeClr val="accent1"/>
                          </a:solidFill>
                          <a:latin typeface="+mn-lt"/>
                        </a:rPr>
                        <a:t>Data Capture</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dirty="0">
                          <a:solidFill>
                            <a:schemeClr val="accent1"/>
                          </a:solidFill>
                          <a:latin typeface="+mn-lt"/>
                        </a:rPr>
                        <a:t>Better</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53842165"/>
                  </a:ext>
                </a:extLst>
              </a:tr>
              <a:tr h="676367">
                <a:tc>
                  <a:txBody>
                    <a:bodyPr/>
                    <a:lstStyle/>
                    <a:p>
                      <a:r>
                        <a:rPr lang="en-US" dirty="0">
                          <a:solidFill>
                            <a:schemeClr val="accent1"/>
                          </a:solidFill>
                          <a:latin typeface="+mn-lt"/>
                        </a:rPr>
                        <a:t>Data capture from Instrument Manager</a:t>
                      </a:r>
                    </a:p>
                  </a:txBody>
                  <a:tcPr anchor="ctr">
                    <a:lnL>
                      <a:noFill/>
                    </a:lnL>
                    <a:lnR>
                      <a:noFill/>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US" dirty="0">
                          <a:solidFill>
                            <a:schemeClr val="accent1"/>
                          </a:solidFill>
                          <a:latin typeface="+mn-lt"/>
                        </a:rPr>
                        <a:t>RRE – Simple data query for thousands of results</a:t>
                      </a:r>
                    </a:p>
                  </a:txBody>
                  <a:tcPr anchor="ctr">
                    <a:lnL>
                      <a:noFill/>
                    </a:lnL>
                    <a:lnR>
                      <a:noFill/>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1"/>
                          </a:solidFill>
                          <a:latin typeface="+mn-lt"/>
                        </a:rPr>
                        <a:t>Data Capture</a:t>
                      </a:r>
                    </a:p>
                  </a:txBody>
                  <a:tcPr anchor="ctr">
                    <a:lnL>
                      <a:noFill/>
                    </a:lnL>
                    <a:lnR>
                      <a:noFill/>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1"/>
                          </a:solidFill>
                          <a:latin typeface="+mn-lt"/>
                        </a:rPr>
                        <a:t>Best</a:t>
                      </a:r>
                    </a:p>
                  </a:txBody>
                  <a:tcPr anchor="ctr">
                    <a:lnL>
                      <a:noFill/>
                    </a:lnL>
                    <a:lnR>
                      <a:noFill/>
                    </a:lnR>
                    <a:lnT>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79050874"/>
                  </a:ext>
                </a:extLst>
              </a:tr>
            </a:tbl>
          </a:graphicData>
        </a:graphic>
      </p:graphicFrame>
      <p:sp>
        <p:nvSpPr>
          <p:cNvPr id="11" name="Slide Number Placeholder 10">
            <a:extLst>
              <a:ext uri="{FF2B5EF4-FFF2-40B4-BE49-F238E27FC236}">
                <a16:creationId xmlns:a16="http://schemas.microsoft.com/office/drawing/2014/main" id="{76EC7F3D-2B83-47ED-8C87-25DE3CD2609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89BEC-1D24-4CE8-AB1B-951A05238127}" type="slidenum">
              <a:rPr kumimoji="0" lang="en-US" sz="1000" b="0" i="0" u="none" strike="noStrike" kern="1200" cap="none" spc="0" normalizeH="0" baseline="0" noProof="0" smtClean="0">
                <a:ln>
                  <a:noFill/>
                </a:ln>
                <a:solidFill>
                  <a:srgbClr val="0069A3"/>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0069A3"/>
              </a:solidFill>
              <a:effectLst/>
              <a:uLnTx/>
              <a:uFillTx/>
              <a:latin typeface="Open Sans SemiBold"/>
              <a:ea typeface="+mn-ea"/>
              <a:cs typeface="+mn-cs"/>
            </a:endParaRPr>
          </a:p>
        </p:txBody>
      </p:sp>
    </p:spTree>
    <p:extLst>
      <p:ext uri="{BB962C8B-B14F-4D97-AF65-F5344CB8AC3E}">
        <p14:creationId xmlns:p14="http://schemas.microsoft.com/office/powerpoint/2010/main" val="635706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9804EB-83A5-4388-ADCE-BFFF48CAA1BF}"/>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sz="4400">
                <a:solidFill>
                  <a:schemeClr val="tx1"/>
                </a:solidFill>
              </a:rPr>
              <a:t>Resources</a:t>
            </a:r>
          </a:p>
        </p:txBody>
      </p:sp>
      <p:sp>
        <p:nvSpPr>
          <p:cNvPr id="4" name="Content Placeholder 3">
            <a:extLst>
              <a:ext uri="{FF2B5EF4-FFF2-40B4-BE49-F238E27FC236}">
                <a16:creationId xmlns:a16="http://schemas.microsoft.com/office/drawing/2014/main" id="{0C0B576E-FC09-4946-9F05-A0C63E198341}"/>
              </a:ext>
            </a:extLst>
          </p:cNvPr>
          <p:cNvSpPr>
            <a:spLocks noGrp="1"/>
          </p:cNvSpPr>
          <p:nvPr>
            <p:ph type="body" sz="quarter" idx="10"/>
          </p:nvPr>
        </p:nvSpPr>
        <p:spPr>
          <a:xfrm>
            <a:off x="1136429" y="2278173"/>
            <a:ext cx="6467867" cy="3450613"/>
          </a:xfrm>
        </p:spPr>
        <p:txBody>
          <a:bodyPr vert="horz" lIns="91440" tIns="45720" rIns="91440" bIns="45720" rtlCol="0" anchor="ctr">
            <a:normAutofit/>
          </a:bodyPr>
          <a:lstStyle/>
          <a:p>
            <a:endParaRPr lang="en-US" sz="1300">
              <a:solidFill>
                <a:schemeClr val="tx1"/>
              </a:solidFill>
            </a:endParaRPr>
          </a:p>
          <a:p>
            <a:r>
              <a:rPr lang="en-US" sz="1300">
                <a:solidFill>
                  <a:schemeClr val="tx1"/>
                </a:solidFill>
                <a:hlinkClick r:id="rId3">
                  <a:extLst>
                    <a:ext uri="{A12FA001-AC4F-418D-AE19-62706E023703}">
                      <ahyp:hlinkClr xmlns:ahyp="http://schemas.microsoft.com/office/drawing/2018/hyperlinkcolor" val="tx"/>
                    </a:ext>
                  </a:extLst>
                </a:hlinkClick>
              </a:rPr>
              <a:t>https://www.datainnovations.com/ep-evaluator-resources</a:t>
            </a:r>
            <a:endParaRPr lang="en-US" sz="1300">
              <a:solidFill>
                <a:schemeClr val="tx1"/>
              </a:solidFill>
            </a:endParaRPr>
          </a:p>
          <a:p>
            <a:endParaRPr lang="en-US" sz="1300">
              <a:solidFill>
                <a:schemeClr val="tx1"/>
              </a:solidFill>
            </a:endParaRPr>
          </a:p>
          <a:p>
            <a:r>
              <a:rPr lang="en-US" sz="1300">
                <a:solidFill>
                  <a:schemeClr val="tx1"/>
                </a:solidFill>
                <a:hlinkClick r:id="rId4">
                  <a:extLst>
                    <a:ext uri="{A12FA001-AC4F-418D-AE19-62706E023703}">
                      <ahyp:hlinkClr xmlns:ahyp="http://schemas.microsoft.com/office/drawing/2018/hyperlinkcolor" val="tx"/>
                    </a:ext>
                  </a:extLst>
                </a:hlinkClick>
              </a:rPr>
              <a:t>https://www.fda.gov/medical-devices/emergency-situations-medical-devices/emergency-use-authorizations</a:t>
            </a:r>
            <a:endParaRPr lang="en-US" sz="1300">
              <a:solidFill>
                <a:schemeClr val="tx1"/>
              </a:solidFill>
            </a:endParaRPr>
          </a:p>
          <a:p>
            <a:endParaRPr lang="en-US" sz="1300">
              <a:solidFill>
                <a:schemeClr val="tx1"/>
              </a:solidFill>
            </a:endParaRPr>
          </a:p>
          <a:p>
            <a:r>
              <a:rPr lang="en-US" sz="1300">
                <a:solidFill>
                  <a:schemeClr val="tx1"/>
                </a:solidFill>
                <a:hlinkClick r:id="rId5">
                  <a:extLst>
                    <a:ext uri="{A12FA001-AC4F-418D-AE19-62706E023703}">
                      <ahyp:hlinkClr xmlns:ahyp="http://schemas.microsoft.com/office/drawing/2018/hyperlinkcolor" val="tx"/>
                    </a:ext>
                  </a:extLst>
                </a:hlinkClick>
              </a:rPr>
              <a:t>https://clsi.org/standards-development/helpful-documents-for-covid-19-testing/</a:t>
            </a:r>
            <a:endParaRPr lang="en-US" sz="1300">
              <a:solidFill>
                <a:schemeClr val="tx1"/>
              </a:solidFill>
            </a:endParaRPr>
          </a:p>
          <a:p>
            <a:endParaRPr lang="en-US" sz="1300">
              <a:solidFill>
                <a:schemeClr val="tx1"/>
              </a:solidFill>
            </a:endParaRPr>
          </a:p>
          <a:p>
            <a:r>
              <a:rPr lang="en-US" sz="1300">
                <a:solidFill>
                  <a:schemeClr val="tx1"/>
                </a:solidFill>
                <a:hlinkClick r:id="rId6">
                  <a:extLst>
                    <a:ext uri="{A12FA001-AC4F-418D-AE19-62706E023703}">
                      <ahyp:hlinkClr xmlns:ahyp="http://schemas.microsoft.com/office/drawing/2018/hyperlinkcolor" val="tx"/>
                    </a:ext>
                  </a:extLst>
                </a:hlinkClick>
              </a:rPr>
              <a:t>https://www.cap.org/news/2020/latest-on-the-novel-coronavirus-covid-19</a:t>
            </a:r>
            <a:endParaRPr lang="en-US" sz="1300">
              <a:solidFill>
                <a:schemeClr val="tx1"/>
              </a:solidFill>
            </a:endParaRPr>
          </a:p>
          <a:p>
            <a:endParaRPr lang="en-US" sz="1300">
              <a:solidFill>
                <a:schemeClr val="tx1"/>
              </a:solidFill>
            </a:endParaRPr>
          </a:p>
          <a:p>
            <a:r>
              <a:rPr lang="en-US" sz="1300">
                <a:solidFill>
                  <a:schemeClr val="tx1"/>
                </a:solidFill>
                <a:hlinkClick r:id="rId7">
                  <a:extLst>
                    <a:ext uri="{A12FA001-AC4F-418D-AE19-62706E023703}">
                      <ahyp:hlinkClr xmlns:ahyp="http://schemas.microsoft.com/office/drawing/2018/hyperlinkcolor" val="tx"/>
                    </a:ext>
                  </a:extLst>
                </a:hlinkClick>
              </a:rPr>
              <a:t>https://www.cdc.gov/clia/index.html</a:t>
            </a:r>
            <a:endParaRPr lang="en-US" sz="1300">
              <a:solidFill>
                <a:schemeClr val="tx1"/>
              </a:solidFill>
            </a:endParaRPr>
          </a:p>
          <a:p>
            <a:endParaRPr lang="en-US" sz="1300">
              <a:solidFill>
                <a:schemeClr val="tx1"/>
              </a:solidFill>
            </a:endParaRPr>
          </a:p>
          <a:p>
            <a:endParaRPr lang="en-US" sz="1300">
              <a:solidFill>
                <a:schemeClr val="tx1"/>
              </a:solidFill>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SemiBold"/>
              <a:ea typeface="+mn-ea"/>
              <a:cs typeface="+mn-cs"/>
            </a:endParaRPr>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729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SemiBold"/>
              <a:ea typeface="+mn-ea"/>
              <a:cs typeface="+mn-cs"/>
            </a:endParaRPr>
          </a:p>
        </p:txBody>
      </p:sp>
      <p:pic>
        <p:nvPicPr>
          <p:cNvPr id="11" name="Picture Placeholder 10">
            <a:extLst>
              <a:ext uri="{FF2B5EF4-FFF2-40B4-BE49-F238E27FC236}">
                <a16:creationId xmlns:a16="http://schemas.microsoft.com/office/drawing/2014/main" id="{F028CC73-443C-4D17-BF35-50094C71EE8B}"/>
              </a:ext>
            </a:extLst>
          </p:cNvPr>
          <p:cNvPicPr>
            <a:picLocks noGrp="1"/>
          </p:cNvPicPr>
          <p:nvPr>
            <p:ph type="pic" sz="quarter" idx="4294967295"/>
          </p:nvPr>
        </p:nvPicPr>
        <p:blipFill rotWithShape="1">
          <a:blip r:embed="rId8">
            <a:alphaModFix/>
          </a:blip>
          <a:srcRect r="-3" b="157"/>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2" name="Slide Number Placeholder 1">
            <a:extLst>
              <a:ext uri="{FF2B5EF4-FFF2-40B4-BE49-F238E27FC236}">
                <a16:creationId xmlns:a16="http://schemas.microsoft.com/office/drawing/2014/main" id="{06EBBB17-ED19-4793-8C2B-3ED8124093AE}"/>
              </a:ext>
            </a:extLst>
          </p:cNvPr>
          <p:cNvSpPr>
            <a:spLocks noGrp="1"/>
          </p:cNvSpPr>
          <p:nvPr>
            <p:ph type="sldNum" sz="quarter" idx="4"/>
          </p:nvPr>
        </p:nvSpPr>
        <p:spPr>
          <a:xfrm>
            <a:off x="10341428" y="6356350"/>
            <a:ext cx="1012371"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789BEC-1D24-4CE8-AB1B-951A05238127}"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049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80EB-FD7F-4F58-AD79-80598F1D19B2}"/>
              </a:ext>
            </a:extLst>
          </p:cNvPr>
          <p:cNvSpPr>
            <a:spLocks noGrp="1"/>
          </p:cNvSpPr>
          <p:nvPr>
            <p:ph type="title"/>
          </p:nvPr>
        </p:nvSpPr>
        <p:spPr/>
        <p:txBody>
          <a:bodyPr>
            <a:normAutofit/>
          </a:bodyPr>
          <a:lstStyle/>
          <a:p>
            <a:pPr algn="ctr"/>
            <a:r>
              <a:rPr lang="en-US"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a:t>
            </a:r>
          </a:p>
        </p:txBody>
      </p:sp>
      <p:sp>
        <p:nvSpPr>
          <p:cNvPr id="19" name="Rectangle 18">
            <a:extLst>
              <a:ext uri="{FF2B5EF4-FFF2-40B4-BE49-F238E27FC236}">
                <a16:creationId xmlns:a16="http://schemas.microsoft.com/office/drawing/2014/main" id="{6BDA5CC4-3085-4440-8DA7-F49CD4CAE4C8}"/>
              </a:ext>
            </a:extLst>
          </p:cNvPr>
          <p:cNvSpPr/>
          <p:nvPr/>
        </p:nvSpPr>
        <p:spPr>
          <a:xfrm>
            <a:off x="1410635" y="4396200"/>
            <a:ext cx="2079506" cy="139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a:extLst>
              <a:ext uri="{FF2B5EF4-FFF2-40B4-BE49-F238E27FC236}">
                <a16:creationId xmlns:a16="http://schemas.microsoft.com/office/drawing/2014/main" id="{BCDEC2B3-35CC-4496-B724-72DBFB6BC745}"/>
              </a:ext>
            </a:extLst>
          </p:cNvPr>
          <p:cNvSpPr/>
          <p:nvPr/>
        </p:nvSpPr>
        <p:spPr>
          <a:xfrm>
            <a:off x="3854054" y="4396200"/>
            <a:ext cx="2079506" cy="139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a:extLst>
              <a:ext uri="{FF2B5EF4-FFF2-40B4-BE49-F238E27FC236}">
                <a16:creationId xmlns:a16="http://schemas.microsoft.com/office/drawing/2014/main" id="{B1194665-1165-432E-9857-CAD5CC23618A}"/>
              </a:ext>
            </a:extLst>
          </p:cNvPr>
          <p:cNvSpPr/>
          <p:nvPr/>
        </p:nvSpPr>
        <p:spPr>
          <a:xfrm>
            <a:off x="6297474" y="4396200"/>
            <a:ext cx="2079506" cy="139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a:extLst>
              <a:ext uri="{FF2B5EF4-FFF2-40B4-BE49-F238E27FC236}">
                <a16:creationId xmlns:a16="http://schemas.microsoft.com/office/drawing/2014/main" id="{E96376BE-45E6-46E1-84CE-DC1FB1DBCC35}"/>
              </a:ext>
            </a:extLst>
          </p:cNvPr>
          <p:cNvSpPr/>
          <p:nvPr/>
        </p:nvSpPr>
        <p:spPr>
          <a:xfrm>
            <a:off x="8740894" y="4396200"/>
            <a:ext cx="2079506" cy="139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Slide Number Placeholder 2">
            <a:extLst>
              <a:ext uri="{FF2B5EF4-FFF2-40B4-BE49-F238E27FC236}">
                <a16:creationId xmlns:a16="http://schemas.microsoft.com/office/drawing/2014/main" id="{B56D1D12-2B91-4180-B724-C24CC059A7A6}"/>
              </a:ext>
            </a:extLst>
          </p:cNvPr>
          <p:cNvSpPr>
            <a:spLocks noGrp="1"/>
          </p:cNvSpPr>
          <p:nvPr>
            <p:ph type="sldNum" sz="quarter" idx="4"/>
          </p:nvPr>
        </p:nvSpPr>
        <p:spPr/>
        <p:txBody>
          <a:bodyPr/>
          <a:lstStyle/>
          <a:p>
            <a:fld id="{4D789BEC-1D24-4CE8-AB1B-951A05238127}" type="slidenum">
              <a:rPr lang="en-US" smtClean="0"/>
              <a:pPr/>
              <a:t>28</a:t>
            </a:fld>
            <a:endParaRPr lang="en-US" dirty="0"/>
          </a:p>
        </p:txBody>
      </p:sp>
    </p:spTree>
    <p:extLst>
      <p:ext uri="{BB962C8B-B14F-4D97-AF65-F5344CB8AC3E}">
        <p14:creationId xmlns:p14="http://schemas.microsoft.com/office/powerpoint/2010/main" val="1633277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668C560-382B-47B7-9C1E-D2C9F3D6BAA7}"/>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Upcoming Virtual User Groups</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1F8E2D45-07D4-402B-BFDA-F6A4C4329070}"/>
              </a:ext>
            </a:extLst>
          </p:cNvPr>
          <p:cNvSpPr>
            <a:spLocks noGrp="1"/>
          </p:cNvSpPr>
          <p:nvPr>
            <p:ph type="body" sz="quarter" idx="10"/>
          </p:nvPr>
        </p:nvSpPr>
        <p:spPr>
          <a:xfrm>
            <a:off x="4447308" y="591344"/>
            <a:ext cx="6906491" cy="5585619"/>
          </a:xfrm>
        </p:spPr>
        <p:txBody>
          <a:bodyPr vert="horz" lIns="91440" tIns="45720" rIns="91440" bIns="45720" rtlCol="0" anchor="ctr">
            <a:normAutofit/>
          </a:bodyPr>
          <a:lstStyle/>
          <a:p>
            <a:r>
              <a:rPr lang="en-US" dirty="0">
                <a:solidFill>
                  <a:schemeClr val="tx1"/>
                </a:solidFill>
              </a:rPr>
              <a:t>Lab Intelligence</a:t>
            </a:r>
          </a:p>
          <a:p>
            <a:pPr lvl="1"/>
            <a:r>
              <a:rPr lang="en-US" dirty="0">
                <a:solidFill>
                  <a:schemeClr val="tx1"/>
                </a:solidFill>
              </a:rPr>
              <a:t>September 15</a:t>
            </a:r>
            <a:r>
              <a:rPr lang="en-US" baseline="30000" dirty="0">
                <a:solidFill>
                  <a:schemeClr val="tx1"/>
                </a:solidFill>
              </a:rPr>
              <a:t>th</a:t>
            </a:r>
            <a:r>
              <a:rPr lang="en-US" dirty="0">
                <a:solidFill>
                  <a:schemeClr val="tx1"/>
                </a:solidFill>
              </a:rPr>
              <a:t> at 10AM PT/1PM ET</a:t>
            </a:r>
          </a:p>
          <a:p>
            <a:r>
              <a:rPr lang="en-US" dirty="0">
                <a:solidFill>
                  <a:schemeClr val="tx1"/>
                </a:solidFill>
              </a:rPr>
              <a:t>Autoverification Rules 101</a:t>
            </a:r>
          </a:p>
          <a:p>
            <a:pPr lvl="1"/>
            <a:r>
              <a:rPr lang="en-US" dirty="0">
                <a:solidFill>
                  <a:schemeClr val="tx1"/>
                </a:solidFill>
              </a:rPr>
              <a:t>September 22</a:t>
            </a:r>
            <a:r>
              <a:rPr lang="en-US" baseline="30000" dirty="0">
                <a:solidFill>
                  <a:schemeClr val="tx1"/>
                </a:solidFill>
              </a:rPr>
              <a:t>nd</a:t>
            </a:r>
            <a:r>
              <a:rPr lang="en-US" dirty="0">
                <a:solidFill>
                  <a:schemeClr val="tx1"/>
                </a:solidFill>
              </a:rPr>
              <a:t> at 10AM PT/1PM ET</a:t>
            </a:r>
          </a:p>
          <a:p>
            <a:r>
              <a:rPr lang="en-US" dirty="0">
                <a:solidFill>
                  <a:schemeClr val="tx1"/>
                </a:solidFill>
              </a:rPr>
              <a:t>High Availability &amp; Disaster Recovery</a:t>
            </a:r>
          </a:p>
          <a:p>
            <a:pPr lvl="1"/>
            <a:r>
              <a:rPr lang="en-US" dirty="0">
                <a:solidFill>
                  <a:schemeClr val="tx1"/>
                </a:solidFill>
              </a:rPr>
              <a:t>September 29</a:t>
            </a:r>
            <a:r>
              <a:rPr lang="en-US" baseline="30000" dirty="0">
                <a:solidFill>
                  <a:schemeClr val="tx1"/>
                </a:solidFill>
              </a:rPr>
              <a:t>th</a:t>
            </a:r>
            <a:r>
              <a:rPr lang="en-US" dirty="0">
                <a:solidFill>
                  <a:schemeClr val="tx1"/>
                </a:solidFill>
              </a:rPr>
              <a:t> at 10AM PT/ 1PM ET</a:t>
            </a:r>
          </a:p>
        </p:txBody>
      </p:sp>
      <p:sp>
        <p:nvSpPr>
          <p:cNvPr id="7" name="Slide Number Placeholder 6">
            <a:extLst>
              <a:ext uri="{FF2B5EF4-FFF2-40B4-BE49-F238E27FC236}">
                <a16:creationId xmlns:a16="http://schemas.microsoft.com/office/drawing/2014/main" id="{4DC32662-8896-40BB-B402-AF517A8F2F96}"/>
              </a:ext>
            </a:extLst>
          </p:cNvPr>
          <p:cNvSpPr>
            <a:spLocks noGrp="1"/>
          </p:cNvSpPr>
          <p:nvPr>
            <p:ph type="sldNum" sz="quarter" idx="4"/>
          </p:nvPr>
        </p:nvSpPr>
        <p:spPr>
          <a:xfrm>
            <a:off x="9541564" y="6356350"/>
            <a:ext cx="181223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D789BEC-1D24-4CE8-AB1B-951A05238127}" type="slidenum">
              <a:rPr kumimoji="0" lang="en-US" sz="1200" b="0" i="0" u="none" strike="noStrike" cap="none" spc="0" normalizeH="0" baseline="0" noProof="0" smtClean="0">
                <a:ln>
                  <a:noFill/>
                </a:ln>
                <a:solidFill>
                  <a:schemeClr val="tx1">
                    <a:tint val="75000"/>
                  </a:schemeClr>
                </a:solidFill>
                <a:effectLst/>
                <a:uLnTx/>
                <a:uFillTx/>
              </a:rPr>
              <a:pPr marR="0" lvl="0" indent="0" fontAlgn="auto">
                <a:spcBef>
                  <a:spcPts val="0"/>
                </a:spcBef>
                <a:spcAft>
                  <a:spcPts val="600"/>
                </a:spcAft>
                <a:buClrTx/>
                <a:buSzTx/>
                <a:buFontTx/>
                <a:buNone/>
                <a:tabLst/>
                <a:defRPr/>
              </a:pPr>
              <a:t>29</a:t>
            </a:fld>
            <a:endParaRPr kumimoji="0" lang="en-US" sz="1200" b="0" i="0" u="none" strike="noStrike" cap="none" spc="0" normalizeH="0" baseline="0" noProof="0">
              <a:ln>
                <a:noFill/>
              </a:ln>
              <a:solidFill>
                <a:schemeClr val="tx1">
                  <a:tint val="75000"/>
                </a:schemeClr>
              </a:solidFill>
              <a:effectLst/>
              <a:uLnTx/>
              <a:uFillTx/>
            </a:endParaRPr>
          </a:p>
        </p:txBody>
      </p:sp>
    </p:spTree>
    <p:extLst>
      <p:ext uri="{BB962C8B-B14F-4D97-AF65-F5344CB8AC3E}">
        <p14:creationId xmlns:p14="http://schemas.microsoft.com/office/powerpoint/2010/main" val="360507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221E4324-199E-4C29-9D4B-44500D3AD258}"/>
              </a:ext>
            </a:extLst>
          </p:cNvPr>
          <p:cNvSpPr>
            <a:spLocks noGrp="1"/>
          </p:cNvSpPr>
          <p:nvPr>
            <p:ph type="sldNum" sz="quarter" idx="4"/>
          </p:nvPr>
        </p:nvSpPr>
        <p:spPr/>
        <p:txBody>
          <a:bodyPr/>
          <a:lstStyle/>
          <a:p>
            <a:fld id="{4D789BEC-1D24-4CE8-AB1B-951A05238127}" type="slidenum">
              <a:rPr lang="en-US" smtClean="0"/>
              <a:pPr/>
              <a:t>3</a:t>
            </a:fld>
            <a:endParaRPr lang="en-US" dirty="0"/>
          </a:p>
        </p:txBody>
      </p:sp>
      <p:sp>
        <p:nvSpPr>
          <p:cNvPr id="2" name="Title 1">
            <a:extLst>
              <a:ext uri="{FF2B5EF4-FFF2-40B4-BE49-F238E27FC236}">
                <a16:creationId xmlns:a16="http://schemas.microsoft.com/office/drawing/2014/main" id="{BFB9AE32-6D28-4146-811F-09EDD7EA3E4C}"/>
              </a:ext>
            </a:extLst>
          </p:cNvPr>
          <p:cNvSpPr>
            <a:spLocks noGrp="1"/>
          </p:cNvSpPr>
          <p:nvPr>
            <p:ph type="title"/>
          </p:nvPr>
        </p:nvSpPr>
        <p:spPr/>
        <p:txBody>
          <a:bodyPr>
            <a:normAutofit/>
          </a:bodyPr>
          <a:lstStyle/>
          <a:p>
            <a:r>
              <a:rPr lang="en-US"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COVID-19 Resources from </a:t>
            </a:r>
            <a:br>
              <a:rPr lang="en-US"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Data Innovations</a:t>
            </a:r>
          </a:p>
        </p:txBody>
      </p:sp>
      <p:sp>
        <p:nvSpPr>
          <p:cNvPr id="12" name="Content Placeholder 11">
            <a:extLst>
              <a:ext uri="{FF2B5EF4-FFF2-40B4-BE49-F238E27FC236}">
                <a16:creationId xmlns:a16="http://schemas.microsoft.com/office/drawing/2014/main" id="{1E6C6B42-1243-49CD-9621-60380BD3E647}"/>
              </a:ext>
            </a:extLst>
          </p:cNvPr>
          <p:cNvSpPr>
            <a:spLocks noGrp="1"/>
          </p:cNvSpPr>
          <p:nvPr>
            <p:ph sz="quarter" idx="10"/>
          </p:nvPr>
        </p:nvSpPr>
        <p:spPr>
          <a:prstGeom prst="rect">
            <a:avLst/>
          </a:prstGeom>
        </p:spPr>
        <p:txBody>
          <a:bodyPr wrap="square">
            <a:spAutoFit/>
          </a:bodyPr>
          <a:lstStyle/>
          <a:p>
            <a:pPr marL="457200" indent="-457200" algn="l">
              <a:lnSpc>
                <a:spcPct val="107000"/>
              </a:lnSpc>
              <a:spcAft>
                <a:spcPts val="800"/>
              </a:spcAft>
              <a:buFont typeface="Arial" panose="020B0604020202020204" pitchFamily="34" charset="0"/>
              <a:buChar char="•"/>
            </a:pPr>
            <a:r>
              <a:rPr lang="en-US" sz="2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COVID-19 Driver Listing</a:t>
            </a:r>
          </a:p>
          <a:p>
            <a:pPr marL="457200" indent="-457200" algn="l">
              <a:lnSpc>
                <a:spcPct val="107000"/>
              </a:lnSpc>
              <a:spcAft>
                <a:spcPts val="800"/>
              </a:spcAft>
              <a:buFont typeface="Arial" panose="020B0604020202020204" pitchFamily="34" charset="0"/>
              <a:buChar cha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News Blog</a:t>
            </a:r>
          </a:p>
          <a:p>
            <a:pPr marL="457200" indent="-457200" algn="l">
              <a:lnSpc>
                <a:spcPct val="107000"/>
              </a:lnSpc>
              <a:spcAft>
                <a:spcPts val="800"/>
              </a:spcAft>
              <a:buFont typeface="Arial" panose="020B0604020202020204" pitchFamily="34" charset="0"/>
              <a:buChar char="•"/>
            </a:pPr>
            <a:r>
              <a:rPr lang="en-US" sz="2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Recurring webinar series</a:t>
            </a:r>
          </a:p>
          <a:p>
            <a:pPr algn="l">
              <a:lnSpc>
                <a:spcPct val="107000"/>
              </a:lnSpc>
              <a:spcAft>
                <a:spcPts val="800"/>
              </a:spcAft>
            </a:pPr>
            <a:endParaRPr lang="en-US" sz="2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7" name="Picture Placeholder 6">
            <a:extLst>
              <a:ext uri="{FF2B5EF4-FFF2-40B4-BE49-F238E27FC236}">
                <a16:creationId xmlns:a16="http://schemas.microsoft.com/office/drawing/2014/main" id="{26A7330A-738D-43E3-8295-C348741D1877}"/>
              </a:ext>
            </a:extLst>
          </p:cNvPr>
          <p:cNvPicPr>
            <a:picLocks noGrp="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xfrm>
            <a:off x="677255" y="3566416"/>
            <a:ext cx="2244725" cy="2246313"/>
          </a:xfrm>
          <a:prstGeom prst="rect">
            <a:avLst/>
          </a:prstGeom>
        </p:spPr>
      </p:pic>
    </p:spTree>
    <p:extLst>
      <p:ext uri="{BB962C8B-B14F-4D97-AF65-F5344CB8AC3E}">
        <p14:creationId xmlns:p14="http://schemas.microsoft.com/office/powerpoint/2010/main" val="66477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668C560-382B-47B7-9C1E-D2C9F3D6BAA7}"/>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Upcoming Virtual User Groups</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1F8E2D45-07D4-402B-BFDA-F6A4C4329070}"/>
              </a:ext>
            </a:extLst>
          </p:cNvPr>
          <p:cNvSpPr>
            <a:spLocks noGrp="1"/>
          </p:cNvSpPr>
          <p:nvPr>
            <p:ph type="body" sz="quarter" idx="10"/>
          </p:nvPr>
        </p:nvSpPr>
        <p:spPr>
          <a:xfrm>
            <a:off x="4447308" y="591344"/>
            <a:ext cx="6906491" cy="5585619"/>
          </a:xfrm>
        </p:spPr>
        <p:txBody>
          <a:bodyPr vert="horz" lIns="91440" tIns="45720" rIns="91440" bIns="45720" rtlCol="0" anchor="ctr">
            <a:normAutofit/>
          </a:bodyPr>
          <a:lstStyle/>
          <a:p>
            <a:r>
              <a:rPr lang="en-US" dirty="0">
                <a:solidFill>
                  <a:schemeClr val="tx1"/>
                </a:solidFill>
              </a:rPr>
              <a:t>Lab Intelligence</a:t>
            </a:r>
          </a:p>
          <a:p>
            <a:pPr lvl="1"/>
            <a:r>
              <a:rPr lang="en-US" dirty="0">
                <a:solidFill>
                  <a:schemeClr val="tx1"/>
                </a:solidFill>
              </a:rPr>
              <a:t>September 15</a:t>
            </a:r>
            <a:r>
              <a:rPr lang="en-US" baseline="30000" dirty="0">
                <a:solidFill>
                  <a:schemeClr val="tx1"/>
                </a:solidFill>
              </a:rPr>
              <a:t>th</a:t>
            </a:r>
            <a:r>
              <a:rPr lang="en-US" dirty="0">
                <a:solidFill>
                  <a:schemeClr val="tx1"/>
                </a:solidFill>
              </a:rPr>
              <a:t> at 10AM PT/1PM ET</a:t>
            </a:r>
          </a:p>
          <a:p>
            <a:r>
              <a:rPr lang="en-US" dirty="0">
                <a:solidFill>
                  <a:schemeClr val="tx1"/>
                </a:solidFill>
              </a:rPr>
              <a:t>Autoverification Rules 101</a:t>
            </a:r>
          </a:p>
          <a:p>
            <a:pPr lvl="1"/>
            <a:r>
              <a:rPr lang="en-US" dirty="0">
                <a:solidFill>
                  <a:schemeClr val="tx1"/>
                </a:solidFill>
              </a:rPr>
              <a:t>September 22</a:t>
            </a:r>
            <a:r>
              <a:rPr lang="en-US" baseline="30000" dirty="0">
                <a:solidFill>
                  <a:schemeClr val="tx1"/>
                </a:solidFill>
              </a:rPr>
              <a:t>nd</a:t>
            </a:r>
            <a:r>
              <a:rPr lang="en-US" dirty="0">
                <a:solidFill>
                  <a:schemeClr val="tx1"/>
                </a:solidFill>
              </a:rPr>
              <a:t> at 10AM PT/1PM ET</a:t>
            </a:r>
          </a:p>
          <a:p>
            <a:r>
              <a:rPr lang="en-US" dirty="0">
                <a:solidFill>
                  <a:schemeClr val="tx1"/>
                </a:solidFill>
              </a:rPr>
              <a:t>High Availability &amp; Disaster Recovery</a:t>
            </a:r>
          </a:p>
          <a:p>
            <a:pPr lvl="1"/>
            <a:r>
              <a:rPr lang="en-US" dirty="0">
                <a:solidFill>
                  <a:schemeClr val="tx1"/>
                </a:solidFill>
              </a:rPr>
              <a:t>September 29</a:t>
            </a:r>
            <a:r>
              <a:rPr lang="en-US" baseline="30000" dirty="0">
                <a:solidFill>
                  <a:schemeClr val="tx1"/>
                </a:solidFill>
              </a:rPr>
              <a:t>th</a:t>
            </a:r>
            <a:r>
              <a:rPr lang="en-US" dirty="0">
                <a:solidFill>
                  <a:schemeClr val="tx1"/>
                </a:solidFill>
              </a:rPr>
              <a:t> at 10AM PT/ 1PM ET</a:t>
            </a:r>
          </a:p>
        </p:txBody>
      </p:sp>
      <p:sp>
        <p:nvSpPr>
          <p:cNvPr id="7" name="Slide Number Placeholder 6">
            <a:extLst>
              <a:ext uri="{FF2B5EF4-FFF2-40B4-BE49-F238E27FC236}">
                <a16:creationId xmlns:a16="http://schemas.microsoft.com/office/drawing/2014/main" id="{4DC32662-8896-40BB-B402-AF517A8F2F96}"/>
              </a:ext>
            </a:extLst>
          </p:cNvPr>
          <p:cNvSpPr>
            <a:spLocks noGrp="1"/>
          </p:cNvSpPr>
          <p:nvPr>
            <p:ph type="sldNum" sz="quarter" idx="4"/>
          </p:nvPr>
        </p:nvSpPr>
        <p:spPr>
          <a:xfrm>
            <a:off x="9541564" y="6356350"/>
            <a:ext cx="181223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D789BEC-1D24-4CE8-AB1B-951A05238127}" type="slidenum">
              <a:rPr kumimoji="0" lang="en-US" sz="1200" b="0" i="0" u="none" strike="noStrike" cap="none" spc="0" normalizeH="0" baseline="0" noProof="0" smtClean="0">
                <a:ln>
                  <a:noFill/>
                </a:ln>
                <a:solidFill>
                  <a:schemeClr val="tx1">
                    <a:tint val="75000"/>
                  </a:schemeClr>
                </a:solidFill>
                <a:effectLst/>
                <a:uLnTx/>
                <a:uFillTx/>
              </a:rPr>
              <a:pPr marR="0" lvl="0" indent="0" fontAlgn="auto">
                <a:spcBef>
                  <a:spcPts val="0"/>
                </a:spcBef>
                <a:spcAft>
                  <a:spcPts val="600"/>
                </a:spcAft>
                <a:buClrTx/>
                <a:buSzTx/>
                <a:buFontTx/>
                <a:buNone/>
                <a:tabLst/>
                <a:defRPr/>
              </a:pPr>
              <a:t>4</a:t>
            </a:fld>
            <a:endParaRPr kumimoji="0" lang="en-US" sz="1200" b="0" i="0" u="none" strike="noStrike" cap="none" spc="0" normalizeH="0" baseline="0" noProof="0">
              <a:ln>
                <a:noFill/>
              </a:ln>
              <a:solidFill>
                <a:schemeClr val="tx1">
                  <a:tint val="75000"/>
                </a:schemeClr>
              </a:solidFill>
              <a:effectLst/>
              <a:uLnTx/>
              <a:uFillTx/>
            </a:endParaRPr>
          </a:p>
        </p:txBody>
      </p:sp>
    </p:spTree>
    <p:extLst>
      <p:ext uri="{BB962C8B-B14F-4D97-AF65-F5344CB8AC3E}">
        <p14:creationId xmlns:p14="http://schemas.microsoft.com/office/powerpoint/2010/main" val="320534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76AC7A-476F-45F5-BDCE-023998C3F802}"/>
              </a:ext>
            </a:extLst>
          </p:cNvPr>
          <p:cNvSpPr>
            <a:spLocks noGrp="1"/>
          </p:cNvSpPr>
          <p:nvPr>
            <p:ph type="body" sz="quarter" idx="11"/>
          </p:nvPr>
        </p:nvSpPr>
        <p:spPr/>
        <p:txBody>
          <a:bodyPr/>
          <a:lstStyle/>
          <a:p>
            <a:endParaRPr lang="en-US"/>
          </a:p>
        </p:txBody>
      </p:sp>
      <p:sp>
        <p:nvSpPr>
          <p:cNvPr id="10" name="Title 9">
            <a:extLst>
              <a:ext uri="{FF2B5EF4-FFF2-40B4-BE49-F238E27FC236}">
                <a16:creationId xmlns:a16="http://schemas.microsoft.com/office/drawing/2014/main" id="{44A30C9A-31EB-4305-8A9C-38C268F164C3}"/>
              </a:ext>
            </a:extLst>
          </p:cNvPr>
          <p:cNvSpPr>
            <a:spLocks noGrp="1"/>
          </p:cNvSpPr>
          <p:nvPr>
            <p:ph type="title"/>
          </p:nvPr>
        </p:nvSpPr>
        <p:spPr/>
        <p:txBody>
          <a:bodyPr/>
          <a:lstStyle/>
          <a:p>
            <a:r>
              <a:rPr lang="en-US" dirty="0"/>
              <a:t>COVID-19 News Summary</a:t>
            </a:r>
          </a:p>
        </p:txBody>
      </p:sp>
      <p:sp>
        <p:nvSpPr>
          <p:cNvPr id="11" name="Text Placeholder 10">
            <a:extLst>
              <a:ext uri="{FF2B5EF4-FFF2-40B4-BE49-F238E27FC236}">
                <a16:creationId xmlns:a16="http://schemas.microsoft.com/office/drawing/2014/main" id="{617E905C-90E3-44AA-957F-A8013EAD5AEB}"/>
              </a:ext>
            </a:extLst>
          </p:cNvPr>
          <p:cNvSpPr>
            <a:spLocks noGrp="1"/>
          </p:cNvSpPr>
          <p:nvPr>
            <p:ph type="body" sz="quarter" idx="10"/>
          </p:nvPr>
        </p:nvSpPr>
        <p:spPr>
          <a:prstGeom prst="rect">
            <a:avLst/>
          </a:prstGeom>
        </p:spPr>
        <p:txBody>
          <a:bodyPr>
            <a:normAutofit/>
          </a:bodyPr>
          <a:lstStyle/>
          <a:p>
            <a:pPr marL="0" indent="0">
              <a:buNone/>
            </a:pPr>
            <a:r>
              <a:rPr lang="en-US" sz="2800" dirty="0">
                <a:solidFill>
                  <a:schemeClr val="bg1"/>
                </a:solidFill>
              </a:rPr>
              <a:t>Current trending topics</a:t>
            </a:r>
          </a:p>
        </p:txBody>
      </p:sp>
    </p:spTree>
    <p:extLst>
      <p:ext uri="{BB962C8B-B14F-4D97-AF65-F5344CB8AC3E}">
        <p14:creationId xmlns:p14="http://schemas.microsoft.com/office/powerpoint/2010/main" val="352313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BB79A740-BE97-4BBD-A6D7-A206B88C5FE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89BEC-1D24-4CE8-AB1B-951A05238127}" type="slidenum">
              <a:rPr kumimoji="0" lang="en-US" sz="1000" b="0" i="0" u="none" strike="noStrike" kern="1200" cap="none" spc="0" normalizeH="0" baseline="0" noProof="0" smtClean="0">
                <a:ln>
                  <a:noFill/>
                </a:ln>
                <a:solidFill>
                  <a:srgbClr val="6787B7"/>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6787B7"/>
              </a:solidFill>
              <a:effectLst/>
              <a:uLnTx/>
              <a:uFillTx/>
              <a:latin typeface="Open Sans SemiBold"/>
              <a:ea typeface="+mn-ea"/>
              <a:cs typeface="+mn-cs"/>
            </a:endParaRPr>
          </a:p>
        </p:txBody>
      </p:sp>
      <p:sp>
        <p:nvSpPr>
          <p:cNvPr id="3" name="Title 2">
            <a:extLst>
              <a:ext uri="{FF2B5EF4-FFF2-40B4-BE49-F238E27FC236}">
                <a16:creationId xmlns:a16="http://schemas.microsoft.com/office/drawing/2014/main" id="{177EC7A0-2854-4C03-978F-5B1AF34DD351}"/>
              </a:ext>
            </a:extLst>
          </p:cNvPr>
          <p:cNvSpPr>
            <a:spLocks noGrp="1"/>
          </p:cNvSpPr>
          <p:nvPr>
            <p:ph type="title"/>
          </p:nvPr>
        </p:nvSpPr>
        <p:spPr>
          <a:xfrm>
            <a:off x="200417" y="2028824"/>
            <a:ext cx="4835046" cy="2800349"/>
          </a:xfrm>
        </p:spPr>
        <p:txBody>
          <a:bodyPr anchor="ctr">
            <a:noAutofit/>
          </a:bodyPr>
          <a:lstStyle/>
          <a:p>
            <a:pPr>
              <a:spcBef>
                <a:spcPts val="1800"/>
              </a:spcBef>
              <a:spcAft>
                <a:spcPts val="600"/>
              </a:spcAft>
            </a:pPr>
            <a:r>
              <a:rPr lang="en-US" sz="3600" dirty="0"/>
              <a:t>COVID-19 News</a:t>
            </a:r>
            <a:br>
              <a:rPr lang="en-US" dirty="0"/>
            </a:br>
            <a:r>
              <a:rPr lang="en-US" sz="2400" b="0" dirty="0">
                <a:latin typeface="+mn-lt"/>
              </a:rPr>
              <a:t>Current trending topics</a:t>
            </a:r>
            <a:endParaRPr lang="en-US" b="0" dirty="0">
              <a:latin typeface="+mn-lt"/>
            </a:endParaRPr>
          </a:p>
        </p:txBody>
      </p:sp>
      <p:sp>
        <p:nvSpPr>
          <p:cNvPr id="11" name="Content Placeholder 10">
            <a:extLst>
              <a:ext uri="{FF2B5EF4-FFF2-40B4-BE49-F238E27FC236}">
                <a16:creationId xmlns:a16="http://schemas.microsoft.com/office/drawing/2014/main" id="{543C3A41-9631-4B68-A9B1-59D5849511FD}"/>
              </a:ext>
            </a:extLst>
          </p:cNvPr>
          <p:cNvSpPr>
            <a:spLocks noGrp="1"/>
          </p:cNvSpPr>
          <p:nvPr>
            <p:ph sz="quarter" idx="10"/>
          </p:nvPr>
        </p:nvSpPr>
        <p:spPr>
          <a:xfrm>
            <a:off x="6500419" y="664624"/>
            <a:ext cx="5226867" cy="5546989"/>
          </a:xfrm>
        </p:spPr>
        <p:txBody>
          <a:bodyPr/>
          <a:lstStyle/>
          <a:p>
            <a:pPr marL="0" indent="0">
              <a:spcBef>
                <a:spcPts val="4200"/>
              </a:spcBef>
              <a:buNone/>
            </a:pPr>
            <a:endParaRPr lang="en-US" sz="2400" dirty="0"/>
          </a:p>
          <a:p>
            <a:pPr marL="0" indent="0">
              <a:spcBef>
                <a:spcPts val="4200"/>
              </a:spcBef>
              <a:buNone/>
            </a:pPr>
            <a:r>
              <a:rPr lang="en-US" sz="2400" dirty="0"/>
              <a:t>Pricing transparency</a:t>
            </a:r>
          </a:p>
          <a:p>
            <a:pPr marL="0" indent="0">
              <a:spcBef>
                <a:spcPts val="6600"/>
              </a:spcBef>
              <a:buNone/>
            </a:pPr>
            <a:r>
              <a:rPr lang="en-US" sz="2400" dirty="0"/>
              <a:t>Lack of COVID-19 testing supplies</a:t>
            </a:r>
          </a:p>
          <a:p>
            <a:pPr marL="0" indent="0">
              <a:spcBef>
                <a:spcPts val="6600"/>
              </a:spcBef>
              <a:buNone/>
            </a:pPr>
            <a:r>
              <a:rPr lang="en-US" sz="2400" dirty="0"/>
              <a:t>Shipping of specimens</a:t>
            </a:r>
          </a:p>
          <a:p>
            <a:pPr marL="457200" lvl="1" indent="0">
              <a:lnSpc>
                <a:spcPct val="100000"/>
              </a:lnSpc>
              <a:spcBef>
                <a:spcPts val="0"/>
              </a:spcBef>
              <a:buNone/>
            </a:pPr>
            <a:r>
              <a:rPr lang="en-US" sz="1100" dirty="0">
                <a:hlinkClick r:id="rId3"/>
              </a:rPr>
              <a:t>https://www.phmsa.dot.gov/sites/phmsa.dot.gov/files/2020-06/UN3373%20COVID%2019%20Safety%20Advisory.pdf</a:t>
            </a:r>
            <a:endParaRPr lang="en-US" sz="1100" dirty="0"/>
          </a:p>
          <a:p>
            <a:pPr marL="0" indent="0">
              <a:spcBef>
                <a:spcPts val="6600"/>
              </a:spcBef>
              <a:buNone/>
            </a:pPr>
            <a:r>
              <a:rPr lang="en-US" sz="2400" dirty="0"/>
              <a:t>EUAs for pooled COVID-19 testing</a:t>
            </a:r>
          </a:p>
          <a:p>
            <a:pPr marL="0" indent="0">
              <a:spcBef>
                <a:spcPts val="4200"/>
              </a:spcBef>
              <a:buNone/>
            </a:pPr>
            <a:endParaRPr lang="en-US" sz="2400" dirty="0"/>
          </a:p>
        </p:txBody>
      </p:sp>
      <p:pic>
        <p:nvPicPr>
          <p:cNvPr id="7" name="Picture 6">
            <a:extLst>
              <a:ext uri="{FF2B5EF4-FFF2-40B4-BE49-F238E27FC236}">
                <a16:creationId xmlns:a16="http://schemas.microsoft.com/office/drawing/2014/main" id="{E5803D58-51C9-472E-828A-630603A5D6CA}"/>
              </a:ext>
            </a:extLst>
          </p:cNvPr>
          <p:cNvPicPr>
            <a:picLocks/>
          </p:cNvPicPr>
          <p:nvPr/>
        </p:nvPicPr>
        <p:blipFill>
          <a:blip r:embed="rId4"/>
          <a:stretch>
            <a:fillRect/>
          </a:stretch>
        </p:blipFill>
        <p:spPr>
          <a:xfrm>
            <a:off x="5411493" y="4952480"/>
            <a:ext cx="781813" cy="756852"/>
          </a:xfrm>
          <a:prstGeom prst="rect">
            <a:avLst/>
          </a:prstGeom>
        </p:spPr>
      </p:pic>
      <p:pic>
        <p:nvPicPr>
          <p:cNvPr id="10" name="Picture 9">
            <a:extLst>
              <a:ext uri="{FF2B5EF4-FFF2-40B4-BE49-F238E27FC236}">
                <a16:creationId xmlns:a16="http://schemas.microsoft.com/office/drawing/2014/main" id="{CEFF6737-861B-4F5F-AA77-E3FD6959E8DE}"/>
              </a:ext>
            </a:extLst>
          </p:cNvPr>
          <p:cNvPicPr>
            <a:picLocks/>
          </p:cNvPicPr>
          <p:nvPr/>
        </p:nvPicPr>
        <p:blipFill>
          <a:blip r:embed="rId5"/>
          <a:stretch>
            <a:fillRect/>
          </a:stretch>
        </p:blipFill>
        <p:spPr>
          <a:xfrm>
            <a:off x="5390920" y="1148668"/>
            <a:ext cx="822961" cy="822961"/>
          </a:xfrm>
          <a:prstGeom prst="rect">
            <a:avLst/>
          </a:prstGeom>
        </p:spPr>
      </p:pic>
      <p:pic>
        <p:nvPicPr>
          <p:cNvPr id="2" name="Picture 1">
            <a:extLst>
              <a:ext uri="{FF2B5EF4-FFF2-40B4-BE49-F238E27FC236}">
                <a16:creationId xmlns:a16="http://schemas.microsoft.com/office/drawing/2014/main" id="{624DEBA3-4734-4107-89D1-895628AE9A32}"/>
              </a:ext>
            </a:extLst>
          </p:cNvPr>
          <p:cNvPicPr>
            <a:picLocks noChangeAspect="1"/>
          </p:cNvPicPr>
          <p:nvPr/>
        </p:nvPicPr>
        <p:blipFill>
          <a:blip r:embed="rId6"/>
          <a:stretch>
            <a:fillRect/>
          </a:stretch>
        </p:blipFill>
        <p:spPr>
          <a:xfrm>
            <a:off x="5470392" y="2417789"/>
            <a:ext cx="600508" cy="597460"/>
          </a:xfrm>
          <a:prstGeom prst="rect">
            <a:avLst/>
          </a:prstGeom>
        </p:spPr>
      </p:pic>
      <p:pic>
        <p:nvPicPr>
          <p:cNvPr id="4" name="Picture 3">
            <a:extLst>
              <a:ext uri="{FF2B5EF4-FFF2-40B4-BE49-F238E27FC236}">
                <a16:creationId xmlns:a16="http://schemas.microsoft.com/office/drawing/2014/main" id="{C89802E8-0735-4EF5-8776-133768287CCA}"/>
              </a:ext>
            </a:extLst>
          </p:cNvPr>
          <p:cNvPicPr>
            <a:picLocks noChangeAspect="1"/>
          </p:cNvPicPr>
          <p:nvPr/>
        </p:nvPicPr>
        <p:blipFill>
          <a:blip r:embed="rId7"/>
          <a:stretch>
            <a:fillRect/>
          </a:stretch>
        </p:blipFill>
        <p:spPr>
          <a:xfrm>
            <a:off x="5502146" y="3544022"/>
            <a:ext cx="600508" cy="597460"/>
          </a:xfrm>
          <a:prstGeom prst="rect">
            <a:avLst/>
          </a:prstGeom>
        </p:spPr>
      </p:pic>
    </p:spTree>
    <p:extLst>
      <p:ext uri="{BB962C8B-B14F-4D97-AF65-F5344CB8AC3E}">
        <p14:creationId xmlns:p14="http://schemas.microsoft.com/office/powerpoint/2010/main" val="418912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1DCF3C-F11E-4F74-A0E8-ACD0187D8A6E}"/>
              </a:ext>
            </a:extLst>
          </p:cNvPr>
          <p:cNvSpPr>
            <a:spLocks noGrp="1"/>
          </p:cNvSpPr>
          <p:nvPr>
            <p:ph type="body" sz="quarter" idx="11"/>
          </p:nvPr>
        </p:nvSpPr>
        <p:spPr/>
        <p:txBody>
          <a:bodyPr/>
          <a:lstStyle/>
          <a:p>
            <a:endParaRPr lang="en-US"/>
          </a:p>
        </p:txBody>
      </p:sp>
      <p:sp>
        <p:nvSpPr>
          <p:cNvPr id="10" name="Title 9">
            <a:extLst>
              <a:ext uri="{FF2B5EF4-FFF2-40B4-BE49-F238E27FC236}">
                <a16:creationId xmlns:a16="http://schemas.microsoft.com/office/drawing/2014/main" id="{44A30C9A-31EB-4305-8A9C-38C268F164C3}"/>
              </a:ext>
            </a:extLst>
          </p:cNvPr>
          <p:cNvSpPr>
            <a:spLocks noGrp="1"/>
          </p:cNvSpPr>
          <p:nvPr>
            <p:ph type="title"/>
          </p:nvPr>
        </p:nvSpPr>
        <p:spPr/>
        <p:txBody>
          <a:bodyPr/>
          <a:lstStyle/>
          <a:p>
            <a:r>
              <a:rPr lang="en-US" dirty="0"/>
              <a:t>Pooled Specimen Testing</a:t>
            </a:r>
          </a:p>
        </p:txBody>
      </p:sp>
      <p:sp>
        <p:nvSpPr>
          <p:cNvPr id="11" name="Text Placeholder 10">
            <a:extLst>
              <a:ext uri="{FF2B5EF4-FFF2-40B4-BE49-F238E27FC236}">
                <a16:creationId xmlns:a16="http://schemas.microsoft.com/office/drawing/2014/main" id="{617E905C-90E3-44AA-957F-A8013EAD5AEB}"/>
              </a:ext>
            </a:extLst>
          </p:cNvPr>
          <p:cNvSpPr>
            <a:spLocks noGrp="1"/>
          </p:cNvSpPr>
          <p:nvPr>
            <p:ph type="body" sz="quarter" idx="10"/>
          </p:nvPr>
        </p:nvSpPr>
        <p:spPr/>
        <p:txBody>
          <a:bodyPr>
            <a:normAutofit fontScale="92500"/>
          </a:bodyPr>
          <a:lstStyle/>
          <a:p>
            <a:r>
              <a:rPr lang="en-US" dirty="0"/>
              <a:t>Not to be considered a consultation or example of best clinical practices</a:t>
            </a:r>
          </a:p>
        </p:txBody>
      </p:sp>
    </p:spTree>
    <p:extLst>
      <p:ext uri="{BB962C8B-B14F-4D97-AF65-F5344CB8AC3E}">
        <p14:creationId xmlns:p14="http://schemas.microsoft.com/office/powerpoint/2010/main" val="39450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C65A563-DE0C-4010-9A87-4191C1AF556B}"/>
              </a:ext>
            </a:extLst>
          </p:cNvPr>
          <p:cNvSpPr>
            <a:spLocks noGrp="1"/>
          </p:cNvSpPr>
          <p:nvPr>
            <p:ph idx="1"/>
          </p:nvPr>
        </p:nvSpPr>
        <p:spPr/>
        <p:txBody>
          <a:bodyPr/>
          <a:lstStyle/>
          <a:p>
            <a:r>
              <a:rPr lang="en-US" dirty="0"/>
              <a:t>Pooling basics review</a:t>
            </a:r>
          </a:p>
          <a:p>
            <a:r>
              <a:rPr lang="en-US" dirty="0"/>
              <a:t>Pooling workflow considerations</a:t>
            </a:r>
          </a:p>
          <a:p>
            <a:r>
              <a:rPr lang="en-US" dirty="0"/>
              <a:t>Data Innovations pooling expertise and possible solution phases</a:t>
            </a:r>
          </a:p>
        </p:txBody>
      </p:sp>
      <p:sp>
        <p:nvSpPr>
          <p:cNvPr id="3" name="Title 2">
            <a:extLst>
              <a:ext uri="{FF2B5EF4-FFF2-40B4-BE49-F238E27FC236}">
                <a16:creationId xmlns:a16="http://schemas.microsoft.com/office/drawing/2014/main" id="{55B9AC53-F5E5-4C97-873C-E0B118BE738B}"/>
              </a:ext>
            </a:extLst>
          </p:cNvPr>
          <p:cNvSpPr>
            <a:spLocks noGrp="1"/>
          </p:cNvSpPr>
          <p:nvPr>
            <p:ph type="title"/>
          </p:nvPr>
        </p:nvSpPr>
        <p:spPr/>
        <p:txBody>
          <a:bodyPr/>
          <a:lstStyle/>
          <a:p>
            <a:r>
              <a:rPr lang="en-US" dirty="0"/>
              <a:t>Topics</a:t>
            </a:r>
          </a:p>
        </p:txBody>
      </p:sp>
      <p:sp>
        <p:nvSpPr>
          <p:cNvPr id="4" name="Slide Number Placeholder 3">
            <a:extLst>
              <a:ext uri="{FF2B5EF4-FFF2-40B4-BE49-F238E27FC236}">
                <a16:creationId xmlns:a16="http://schemas.microsoft.com/office/drawing/2014/main" id="{BA06603E-0581-43E2-86EE-DF1D9A29EC4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89BEC-1D24-4CE8-AB1B-951A05238127}" type="slidenum">
              <a:rPr kumimoji="0" lang="en-US" sz="1000" b="0" i="0" u="none" strike="noStrike" kern="1200" cap="none" spc="0" normalizeH="0" baseline="0" noProof="0" smtClean="0">
                <a:ln>
                  <a:noFill/>
                </a:ln>
                <a:solidFill>
                  <a:prstClr val="white"/>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white"/>
              </a:solidFill>
              <a:effectLst/>
              <a:uLnTx/>
              <a:uFillTx/>
              <a:latin typeface="Open Sans SemiBold"/>
              <a:ea typeface="+mn-ea"/>
              <a:cs typeface="+mn-cs"/>
            </a:endParaRPr>
          </a:p>
        </p:txBody>
      </p:sp>
    </p:spTree>
    <p:extLst>
      <p:ext uri="{BB962C8B-B14F-4D97-AF65-F5344CB8AC3E}">
        <p14:creationId xmlns:p14="http://schemas.microsoft.com/office/powerpoint/2010/main" val="2795055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automatically generated">
            <a:extLst>
              <a:ext uri="{FF2B5EF4-FFF2-40B4-BE49-F238E27FC236}">
                <a16:creationId xmlns:a16="http://schemas.microsoft.com/office/drawing/2014/main" id="{DAD6B027-C1B2-471D-A00D-BE396499FD6D}"/>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BF0E2944-F7A7-4B6A-9606-FFEA66B651B4}"/>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789BEC-1D24-4CE8-AB1B-951A05238127}" type="slidenum">
              <a:rPr kumimoji="0" lang="en-US" sz="1200" b="0" i="0" u="none" strike="noStrike" kern="1200" cap="none" spc="0" normalizeH="0" baseline="0" noProof="0">
                <a:ln>
                  <a:noFill/>
                </a:ln>
                <a:solidFill>
                  <a:srgbClr val="FFFFFF"/>
                </a:solidFill>
                <a:effectLst/>
                <a:uLnTx/>
                <a:uFillTx/>
                <a:latin typeface="Open Sans SemiBold"/>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srgbClr val="FFFFFF"/>
              </a:solidFill>
              <a:effectLst/>
              <a:uLnTx/>
              <a:uFillTx/>
              <a:latin typeface="Open Sans SemiBold"/>
              <a:ea typeface="+mn-ea"/>
              <a:cs typeface="+mn-cs"/>
            </a:endParaRPr>
          </a:p>
        </p:txBody>
      </p:sp>
    </p:spTree>
    <p:extLst>
      <p:ext uri="{BB962C8B-B14F-4D97-AF65-F5344CB8AC3E}">
        <p14:creationId xmlns:p14="http://schemas.microsoft.com/office/powerpoint/2010/main" val="3599995863"/>
      </p:ext>
    </p:extLst>
  </p:cSld>
  <p:clrMapOvr>
    <a:masterClrMapping/>
  </p:clrMapOvr>
</p:sld>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575757"/>
      </a:dk2>
      <a:lt2>
        <a:srgbClr val="E7E6E6"/>
      </a:lt2>
      <a:accent1>
        <a:srgbClr val="0069A3"/>
      </a:accent1>
      <a:accent2>
        <a:srgbClr val="8BBEE8"/>
      </a:accent2>
      <a:accent3>
        <a:srgbClr val="5F8FB4"/>
      </a:accent3>
      <a:accent4>
        <a:srgbClr val="6787B7"/>
      </a:accent4>
      <a:accent5>
        <a:srgbClr val="FFFFFF"/>
      </a:accent5>
      <a:accent6>
        <a:srgbClr val="575757"/>
      </a:accent6>
      <a:hlink>
        <a:srgbClr val="0563C1"/>
      </a:hlink>
      <a:folHlink>
        <a:srgbClr val="EBEBEB"/>
      </a:folHlink>
    </a:clrScheme>
    <a:fontScheme name="Custom 3">
      <a:majorFont>
        <a:latin typeface="Open Sans"/>
        <a:ea typeface=""/>
        <a:cs typeface=""/>
      </a:majorFont>
      <a:minorFont>
        <a:latin typeface="Open Sans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3">
      <a:dk1>
        <a:sysClr val="windowText" lastClr="000000"/>
      </a:dk1>
      <a:lt1>
        <a:sysClr val="window" lastClr="FFFFFF"/>
      </a:lt1>
      <a:dk2>
        <a:srgbClr val="575757"/>
      </a:dk2>
      <a:lt2>
        <a:srgbClr val="E7E6E6"/>
      </a:lt2>
      <a:accent1>
        <a:srgbClr val="0069A3"/>
      </a:accent1>
      <a:accent2>
        <a:srgbClr val="8BBEE8"/>
      </a:accent2>
      <a:accent3>
        <a:srgbClr val="5F8FB4"/>
      </a:accent3>
      <a:accent4>
        <a:srgbClr val="6787B7"/>
      </a:accent4>
      <a:accent5>
        <a:srgbClr val="FFFFFF"/>
      </a:accent5>
      <a:accent6>
        <a:srgbClr val="575757"/>
      </a:accent6>
      <a:hlink>
        <a:srgbClr val="0563C1"/>
      </a:hlink>
      <a:folHlink>
        <a:srgbClr val="EBEBEB"/>
      </a:folHlink>
    </a:clrScheme>
    <a:fontScheme name="Custom 3">
      <a:majorFont>
        <a:latin typeface="Open Sans"/>
        <a:ea typeface=""/>
        <a:cs typeface=""/>
      </a:majorFont>
      <a:minorFont>
        <a:latin typeface="Open Sans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3">
      <a:dk1>
        <a:sysClr val="windowText" lastClr="000000"/>
      </a:dk1>
      <a:lt1>
        <a:sysClr val="window" lastClr="FFFFFF"/>
      </a:lt1>
      <a:dk2>
        <a:srgbClr val="575757"/>
      </a:dk2>
      <a:lt2>
        <a:srgbClr val="E7E6E6"/>
      </a:lt2>
      <a:accent1>
        <a:srgbClr val="0069A3"/>
      </a:accent1>
      <a:accent2>
        <a:srgbClr val="8BBEE8"/>
      </a:accent2>
      <a:accent3>
        <a:srgbClr val="5F8FB4"/>
      </a:accent3>
      <a:accent4>
        <a:srgbClr val="6787B7"/>
      </a:accent4>
      <a:accent5>
        <a:srgbClr val="FFFFFF"/>
      </a:accent5>
      <a:accent6>
        <a:srgbClr val="575757"/>
      </a:accent6>
      <a:hlink>
        <a:srgbClr val="0563C1"/>
      </a:hlink>
      <a:folHlink>
        <a:srgbClr val="EBEBEB"/>
      </a:folHlink>
    </a:clrScheme>
    <a:fontScheme name="Custom 3">
      <a:majorFont>
        <a:latin typeface="Open Sans"/>
        <a:ea typeface=""/>
        <a:cs typeface=""/>
      </a:majorFont>
      <a:minorFont>
        <a:latin typeface="Open Sans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87983E4-A485-4B7E-A073-76A07F80FDC4}">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591d6efd-052b-4a34-8752-0104d946c189">Templates</Category>
    <DIDocID xmlns="63e9645c-8923-47b3-9b77-4a6e47be35ba" xsi:nil="true"/>
    <Asset_x0020_Type xmlns="591d6efd-052b-4a34-8752-0104d946c189">Presentation</Asset_x0020_Type>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130DD193A6404094649F37E508349B" ma:contentTypeVersion="34" ma:contentTypeDescription="Create a new document." ma:contentTypeScope="" ma:versionID="33e5589b76403843d039c6aef468f577">
  <xsd:schema xmlns:xsd="http://www.w3.org/2001/XMLSchema" xmlns:xs="http://www.w3.org/2001/XMLSchema" xmlns:p="http://schemas.microsoft.com/office/2006/metadata/properties" xmlns:ns2="63e9645c-8923-47b3-9b77-4a6e47be35ba" xmlns:ns3="591d6efd-052b-4a34-8752-0104d946c189" xmlns:ns4="http://schemas.microsoft.com/sharepoint/v4" xmlns:ns5="5e601937-6ce1-49c6-93e3-f52d62e5e15a" targetNamespace="http://schemas.microsoft.com/office/2006/metadata/properties" ma:root="true" ma:fieldsID="ddf73df48506e5daa6fbb4efd74ce002" ns2:_="" ns3:_="" ns4:_="" ns5:_="">
    <xsd:import namespace="63e9645c-8923-47b3-9b77-4a6e47be35ba"/>
    <xsd:import namespace="591d6efd-052b-4a34-8752-0104d946c189"/>
    <xsd:import namespace="http://schemas.microsoft.com/sharepoint/v4"/>
    <xsd:import namespace="5e601937-6ce1-49c6-93e3-f52d62e5e15a"/>
    <xsd:element name="properties">
      <xsd:complexType>
        <xsd:sequence>
          <xsd:element name="documentManagement">
            <xsd:complexType>
              <xsd:all>
                <xsd:element ref="ns2:DIDocID" minOccurs="0"/>
                <xsd:element ref="ns3:Category" minOccurs="0"/>
                <xsd:element ref="ns3:Asset_x0020_Type" minOccurs="0"/>
                <xsd:element ref="ns4:IconOverlay" minOccurs="0"/>
                <xsd:element ref="ns5:LastSharedByUser" minOccurs="0"/>
                <xsd:element ref="ns5:LastSharedByTime" minOccurs="0"/>
                <xsd:element ref="ns3:MediaServiceMetadata" minOccurs="0"/>
                <xsd:element ref="ns3:MediaServiceFastMetadata"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9645c-8923-47b3-9b77-4a6e47be35ba" elementFormDefault="qualified">
    <xsd:import namespace="http://schemas.microsoft.com/office/2006/documentManagement/types"/>
    <xsd:import namespace="http://schemas.microsoft.com/office/infopath/2007/PartnerControls"/>
    <xsd:element name="DIDocID" ma:index="8" nillable="true" ma:displayName="DI Doc ID" ma:internalName="DIDocI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1d6efd-052b-4a34-8752-0104d946c189" elementFormDefault="qualified">
    <xsd:import namespace="http://schemas.microsoft.com/office/2006/documentManagement/types"/>
    <xsd:import namespace="http://schemas.microsoft.com/office/infopath/2007/PartnerControls"/>
    <xsd:element name="Category" ma:index="9" nillable="true" ma:displayName="Category" ma:default="Other" ma:format="Dropdown" ma:internalName="Category">
      <xsd:simpleType>
        <xsd:restriction base="dms:Choice">
          <xsd:enumeration value="Atlas Medical"/>
          <xsd:enumeration value="Autoverification"/>
          <xsd:enumeration value="Base Presentations"/>
          <xsd:enumeration value="Business Continuity"/>
          <xsd:enumeration value="Company"/>
          <xsd:enumeration value="Competitive Intelligence"/>
          <xsd:enumeration value="Connectivity"/>
          <xsd:enumeration value="Customer Training"/>
          <xsd:enumeration value="Data Mining"/>
          <xsd:enumeration value="Demonstration System"/>
          <xsd:enumeration value="EP Evaluator"/>
          <xsd:enumeration value="Epic"/>
          <xsd:enumeration value="Industry Knowledge"/>
          <xsd:enumeration value="Laboratory Intelligence"/>
          <xsd:enumeration value="Information Systems"/>
          <xsd:enumeration value="Other"/>
          <xsd:enumeration value="Overview"/>
          <xsd:enumeration value="Quality"/>
          <xsd:enumeration value="Physician Office Lab"/>
          <xsd:enumeration value="Product Roadmaps"/>
          <xsd:enumeration value="Process and Procedures"/>
          <xsd:enumeration value="Reference Customers"/>
          <xsd:enumeration value="Specimen Tracking"/>
          <xsd:enumeration value="System"/>
          <xsd:enumeration value="Templates"/>
        </xsd:restriction>
      </xsd:simpleType>
    </xsd:element>
    <xsd:element name="Asset_x0020_Type" ma:index="10" nillable="true" ma:displayName="Asset Type" ma:default="Other" ma:format="Dropdown" ma:internalName="Asset_x0020_Type">
      <xsd:simpleType>
        <xsd:restriction base="dms:Choice">
          <xsd:enumeration value="Article"/>
          <xsd:enumeration value="Case Study"/>
          <xsd:enumeration value="Competitive Intelligence"/>
          <xsd:enumeration value="Collateral"/>
          <xsd:enumeration value="Graphic"/>
          <xsd:enumeration value="Other"/>
          <xsd:enumeration value="Presentation"/>
          <xsd:enumeration value="Procedure"/>
          <xsd:enumeration value="Reference Material"/>
          <xsd:enumeration value="Technical Document"/>
          <xsd:enumeration value="Tools"/>
          <xsd:enumeration value="Training"/>
          <xsd:enumeration value="Web Site"/>
          <xsd:enumeration value="Webinar"/>
          <xsd:enumeration value="White Paper"/>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601937-6ce1-49c6-93e3-f52d62e5e15a" elementFormDefault="qualified">
    <xsd:import namespace="http://schemas.microsoft.com/office/2006/documentManagement/types"/>
    <xsd:import namespace="http://schemas.microsoft.com/office/infopath/2007/PartnerControls"/>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A72C50-E879-476F-8121-2C5573FEB5C0}">
  <ds:schemaRefs>
    <ds:schemaRef ds:uri="http://schemas.microsoft.com/office/2006/metadata/properties"/>
    <ds:schemaRef ds:uri="5e601937-6ce1-49c6-93e3-f52d62e5e15a"/>
    <ds:schemaRef ds:uri="http://schemas.microsoft.com/office/2006/documentManagement/types"/>
    <ds:schemaRef ds:uri="http://schemas.openxmlformats.org/package/2006/metadata/core-properties"/>
    <ds:schemaRef ds:uri="http://purl.org/dc/dcmitype/"/>
    <ds:schemaRef ds:uri="http://purl.org/dc/terms/"/>
    <ds:schemaRef ds:uri="http://www.w3.org/XML/1998/namespace"/>
    <ds:schemaRef ds:uri="http://purl.org/dc/elements/1.1/"/>
    <ds:schemaRef ds:uri="http://schemas.microsoft.com/office/infopath/2007/PartnerControls"/>
    <ds:schemaRef ds:uri="http://schemas.microsoft.com/sharepoint/v4"/>
    <ds:schemaRef ds:uri="591d6efd-052b-4a34-8752-0104d946c189"/>
    <ds:schemaRef ds:uri="63e9645c-8923-47b3-9b77-4a6e47be35ba"/>
  </ds:schemaRefs>
</ds:datastoreItem>
</file>

<file path=customXml/itemProps2.xml><?xml version="1.0" encoding="utf-8"?>
<ds:datastoreItem xmlns:ds="http://schemas.openxmlformats.org/officeDocument/2006/customXml" ds:itemID="{BED6385B-62AF-431D-AA35-04E4EAD1C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e9645c-8923-47b3-9b77-4a6e47be35ba"/>
    <ds:schemaRef ds:uri="591d6efd-052b-4a34-8752-0104d946c189"/>
    <ds:schemaRef ds:uri="http://schemas.microsoft.com/sharepoint/v4"/>
    <ds:schemaRef ds:uri="5e601937-6ce1-49c6-93e3-f52d62e5e1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31982E-AB69-441B-BE74-0FDB7ED8E8EF}">
  <ds:schemaRefs>
    <ds:schemaRef ds:uri="http://schemas.microsoft.com/sharepoint/events"/>
  </ds:schemaRefs>
</ds:datastoreItem>
</file>

<file path=customXml/itemProps4.xml><?xml version="1.0" encoding="utf-8"?>
<ds:datastoreItem xmlns:ds="http://schemas.openxmlformats.org/officeDocument/2006/customXml" ds:itemID="{FB218945-A9D3-4950-B60C-9F4C5A14CF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1542</TotalTime>
  <Words>4016</Words>
  <Application>Microsoft Office PowerPoint</Application>
  <PresentationFormat>Widescreen</PresentationFormat>
  <Paragraphs>374</Paragraphs>
  <Slides>29</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Open Sans</vt:lpstr>
      <vt:lpstr>Open Sans SemiBold</vt:lpstr>
      <vt:lpstr>Times New Roman</vt:lpstr>
      <vt:lpstr>1_Office Theme</vt:lpstr>
      <vt:lpstr>2_Office Theme</vt:lpstr>
      <vt:lpstr>3_Office Theme</vt:lpstr>
      <vt:lpstr>COVID-19  Lab Working Group</vt:lpstr>
      <vt:lpstr>Topics</vt:lpstr>
      <vt:lpstr>COVID-19 Resources from  Data Innovations</vt:lpstr>
      <vt:lpstr>Upcoming Virtual User Groups</vt:lpstr>
      <vt:lpstr>COVID-19 News Summary</vt:lpstr>
      <vt:lpstr>COVID-19 News Current trending topics</vt:lpstr>
      <vt:lpstr>Pooled Specimen Testing</vt:lpstr>
      <vt:lpstr>Topics</vt:lpstr>
      <vt:lpstr>PowerPoint Presentation</vt:lpstr>
      <vt:lpstr>Pooling basics</vt:lpstr>
      <vt:lpstr>Pooling considerations</vt:lpstr>
      <vt:lpstr>Pooling considerations</vt:lpstr>
      <vt:lpstr>Pooling expertise</vt:lpstr>
      <vt:lpstr>Pooling Expertise</vt:lpstr>
      <vt:lpstr>Pooling Expertise</vt:lpstr>
      <vt:lpstr>The Path Forward</vt:lpstr>
      <vt:lpstr>A call to action</vt:lpstr>
      <vt:lpstr>EE COVID-19 Use Case Overview </vt:lpstr>
      <vt:lpstr>Lab Quality Assurance with EP Evaluator</vt:lpstr>
      <vt:lpstr>Instrument and method validation at scale</vt:lpstr>
      <vt:lpstr>Instant, easy-to-read, inspector-ready reports</vt:lpstr>
      <vt:lpstr>Current Environment and how EP Evaluator can help</vt:lpstr>
      <vt:lpstr>Use Cases: Comparing LDTs vs Comm Tests, Onboarding New Assays, Running PVs </vt:lpstr>
      <vt:lpstr>Use Case: Creating a LDT</vt:lpstr>
      <vt:lpstr>PowerPoint Presentation</vt:lpstr>
      <vt:lpstr>Ease-of-Use</vt:lpstr>
      <vt:lpstr>Resources</vt:lpstr>
      <vt:lpstr>Questions?</vt:lpstr>
      <vt:lpstr>Upcoming Virtual User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Lab Working Group</dc:title>
  <dc:creator>Colleen Quinn</dc:creator>
  <cp:lastModifiedBy>Colleen Quinn</cp:lastModifiedBy>
  <cp:revision>8</cp:revision>
  <dcterms:created xsi:type="dcterms:W3CDTF">2020-08-06T18:46:48Z</dcterms:created>
  <dcterms:modified xsi:type="dcterms:W3CDTF">2020-08-19T17:07:30Z</dcterms:modified>
</cp:coreProperties>
</file>